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6"/>
  </p:notesMasterIdLst>
  <p:sldIdLst>
    <p:sldId id="256" r:id="rId2"/>
    <p:sldId id="259" r:id="rId3"/>
    <p:sldId id="257" r:id="rId4"/>
    <p:sldId id="258" r:id="rId5"/>
  </p:sldIdLst>
  <p:sldSz cx="9906000" cy="6858000" type="A4"/>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37">
          <p15:clr>
            <a:srgbClr val="A4A3A4"/>
          </p15:clr>
        </p15:guide>
        <p15:guide id="2" pos="3120">
          <p15:clr>
            <a:srgbClr val="A4A3A4"/>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9" roundtripDataSignature="AMtx7mgx1Gt8okhV9m3eiBYgnmxpr7Og+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A8416BE1-9FA1-42BE-B223-E19977C9BBC6}">
  <a:tblStyle styleId="{A8416BE1-9FA1-42BE-B223-E19977C9BBC6}" styleName="Table_0">
    <a:wholeTbl>
      <a:tcTxStyle b="off" i="off">
        <a:font>
          <a:latin typeface="Calibri"/>
          <a:ea typeface="Calibri"/>
          <a:cs typeface="Calibri"/>
        </a:font>
        <a:schemeClr val="dk1"/>
      </a:tcTxStyle>
      <a:tcStyle>
        <a:tcBdr>
          <a:left>
            <a:ln w="12700" cap="flat" cmpd="sng">
              <a:solidFill>
                <a:schemeClr val="dk1"/>
              </a:solidFill>
              <a:prstDash val="solid"/>
              <a:round/>
              <a:headEnd type="none" w="sm" len="sm"/>
              <a:tailEnd type="none" w="sm" len="sm"/>
            </a:ln>
          </a:left>
          <a:right>
            <a:ln w="12700" cap="flat" cmpd="sng">
              <a:solidFill>
                <a:schemeClr val="dk1"/>
              </a:solidFill>
              <a:prstDash val="solid"/>
              <a:round/>
              <a:headEnd type="none" w="sm" len="sm"/>
              <a:tailEnd type="none" w="sm" len="sm"/>
            </a:ln>
          </a:right>
          <a:top>
            <a:ln w="12700" cap="flat" cmpd="sng">
              <a:solidFill>
                <a:schemeClr val="dk1"/>
              </a:solidFill>
              <a:prstDash val="solid"/>
              <a:round/>
              <a:headEnd type="none" w="sm" len="sm"/>
              <a:tailEnd type="none" w="sm" len="sm"/>
            </a:ln>
          </a:top>
          <a:bottom>
            <a:ln w="12700" cap="flat" cmpd="sng">
              <a:solidFill>
                <a:schemeClr val="dk1"/>
              </a:solidFill>
              <a:prstDash val="solid"/>
              <a:round/>
              <a:headEnd type="none" w="sm" len="sm"/>
              <a:tailEnd type="none" w="sm" len="sm"/>
            </a:ln>
          </a:bottom>
          <a:insideH>
            <a:ln w="12700" cap="flat" cmpd="sng">
              <a:solidFill>
                <a:schemeClr val="dk1"/>
              </a:solidFill>
              <a:prstDash val="solid"/>
              <a:round/>
              <a:headEnd type="none" w="sm" len="sm"/>
              <a:tailEnd type="none" w="sm" len="sm"/>
            </a:ln>
          </a:insideH>
          <a:insideV>
            <a:ln w="12700" cap="flat" cmpd="sng">
              <a:solidFill>
                <a:schemeClr val="dk1"/>
              </a:solidFill>
              <a:prstDash val="solid"/>
              <a:round/>
              <a:headEnd type="none" w="sm" len="sm"/>
              <a:tailEnd type="none" w="sm" len="sm"/>
            </a:ln>
          </a:insideV>
        </a:tcBdr>
        <a:fill>
          <a:solidFill>
            <a:srgbClr val="FFFFFF">
              <a:alpha val="0"/>
            </a:srgbClr>
          </a:solidFill>
        </a:fill>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392" autoAdjust="0"/>
  </p:normalViewPr>
  <p:slideViewPr>
    <p:cSldViewPr snapToGrid="0">
      <p:cViewPr varScale="1">
        <p:scale>
          <a:sx n="48" d="100"/>
          <a:sy n="48" d="100"/>
        </p:scale>
        <p:origin x="48" y="570"/>
      </p:cViewPr>
      <p:guideLst>
        <p:guide orient="horz" pos="2137"/>
        <p:guide pos="312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952500" y="685800"/>
            <a:ext cx="4953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952500" y="685800"/>
            <a:ext cx="4953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379718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1" name="Google Shape;101;p2:notes"/>
          <p:cNvSpPr>
            <a:spLocks noGrp="1" noRot="1" noChangeAspect="1"/>
          </p:cNvSpPr>
          <p:nvPr>
            <p:ph type="sldImg" idx="2"/>
          </p:nvPr>
        </p:nvSpPr>
        <p:spPr>
          <a:xfrm>
            <a:off x="952500" y="685800"/>
            <a:ext cx="4953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9000253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4"/>
          <p:cNvSpPr txBox="1">
            <a:spLocks noGrp="1"/>
          </p:cNvSpPr>
          <p:nvPr>
            <p:ph type="ctrTitle"/>
          </p:nvPr>
        </p:nvSpPr>
        <p:spPr>
          <a:xfrm>
            <a:off x="742950" y="1122363"/>
            <a:ext cx="84201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4"/>
          <p:cNvSpPr txBox="1">
            <a:spLocks noGrp="1"/>
          </p:cNvSpPr>
          <p:nvPr>
            <p:ph type="subTitle" idx="1"/>
          </p:nvPr>
        </p:nvSpPr>
        <p:spPr>
          <a:xfrm>
            <a:off x="1238250" y="3602038"/>
            <a:ext cx="74295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4"/>
          <p:cNvSpPr txBox="1">
            <a:spLocks noGrp="1"/>
          </p:cNvSpPr>
          <p:nvPr>
            <p:ph type="dt" idx="10"/>
          </p:nvPr>
        </p:nvSpPr>
        <p:spPr>
          <a:xfrm>
            <a:off x="681038" y="6356352"/>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4"/>
          <p:cNvSpPr txBox="1">
            <a:spLocks noGrp="1"/>
          </p:cNvSpPr>
          <p:nvPr>
            <p:ph type="ftr" idx="11"/>
          </p:nvPr>
        </p:nvSpPr>
        <p:spPr>
          <a:xfrm>
            <a:off x="3281363" y="6356352"/>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4"/>
          <p:cNvSpPr txBox="1">
            <a:spLocks noGrp="1"/>
          </p:cNvSpPr>
          <p:nvPr>
            <p:ph type="sldNum" idx="12"/>
          </p:nvPr>
        </p:nvSpPr>
        <p:spPr>
          <a:xfrm>
            <a:off x="6996113" y="6356352"/>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Google Shape;18;p5"/>
          <p:cNvSpPr txBox="1">
            <a:spLocks noGrp="1"/>
          </p:cNvSpPr>
          <p:nvPr>
            <p:ph type="title"/>
          </p:nvPr>
        </p:nvSpPr>
        <p:spPr>
          <a:xfrm>
            <a:off x="681038" y="365127"/>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5"/>
          <p:cNvSpPr txBox="1">
            <a:spLocks noGrp="1"/>
          </p:cNvSpPr>
          <p:nvPr>
            <p:ph type="body" idx="1"/>
          </p:nvPr>
        </p:nvSpPr>
        <p:spPr>
          <a:xfrm>
            <a:off x="681038" y="1825625"/>
            <a:ext cx="8543925"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5"/>
          <p:cNvSpPr txBox="1">
            <a:spLocks noGrp="1"/>
          </p:cNvSpPr>
          <p:nvPr>
            <p:ph type="dt" idx="10"/>
          </p:nvPr>
        </p:nvSpPr>
        <p:spPr>
          <a:xfrm>
            <a:off x="681038" y="6356352"/>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5"/>
          <p:cNvSpPr txBox="1">
            <a:spLocks noGrp="1"/>
          </p:cNvSpPr>
          <p:nvPr>
            <p:ph type="ftr" idx="11"/>
          </p:nvPr>
        </p:nvSpPr>
        <p:spPr>
          <a:xfrm>
            <a:off x="3281363" y="6356352"/>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5"/>
          <p:cNvSpPr txBox="1">
            <a:spLocks noGrp="1"/>
          </p:cNvSpPr>
          <p:nvPr>
            <p:ph type="sldNum" idx="12"/>
          </p:nvPr>
        </p:nvSpPr>
        <p:spPr>
          <a:xfrm>
            <a:off x="6996113" y="6356352"/>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3"/>
        <p:cNvGrpSpPr/>
        <p:nvPr/>
      </p:nvGrpSpPr>
      <p:grpSpPr>
        <a:xfrm>
          <a:off x="0" y="0"/>
          <a:ext cx="0" cy="0"/>
          <a:chOff x="0" y="0"/>
          <a:chExt cx="0" cy="0"/>
        </a:xfrm>
      </p:grpSpPr>
      <p:sp>
        <p:nvSpPr>
          <p:cNvPr id="24" name="Google Shape;24;p6"/>
          <p:cNvSpPr txBox="1">
            <a:spLocks noGrp="1"/>
          </p:cNvSpPr>
          <p:nvPr>
            <p:ph type="title"/>
          </p:nvPr>
        </p:nvSpPr>
        <p:spPr>
          <a:xfrm>
            <a:off x="675879" y="1709740"/>
            <a:ext cx="8543925"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6"/>
          <p:cNvSpPr txBox="1">
            <a:spLocks noGrp="1"/>
          </p:cNvSpPr>
          <p:nvPr>
            <p:ph type="body" idx="1"/>
          </p:nvPr>
        </p:nvSpPr>
        <p:spPr>
          <a:xfrm>
            <a:off x="675879" y="4589465"/>
            <a:ext cx="8543925"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400"/>
              <a:buNone/>
              <a:defRPr sz="2400">
                <a:solidFill>
                  <a:schemeClr val="dk1"/>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6"/>
          <p:cNvSpPr txBox="1">
            <a:spLocks noGrp="1"/>
          </p:cNvSpPr>
          <p:nvPr>
            <p:ph type="dt" idx="10"/>
          </p:nvPr>
        </p:nvSpPr>
        <p:spPr>
          <a:xfrm>
            <a:off x="681038" y="6356352"/>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6"/>
          <p:cNvSpPr txBox="1">
            <a:spLocks noGrp="1"/>
          </p:cNvSpPr>
          <p:nvPr>
            <p:ph type="ftr" idx="11"/>
          </p:nvPr>
        </p:nvSpPr>
        <p:spPr>
          <a:xfrm>
            <a:off x="3281363" y="6356352"/>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6"/>
          <p:cNvSpPr txBox="1">
            <a:spLocks noGrp="1"/>
          </p:cNvSpPr>
          <p:nvPr>
            <p:ph type="sldNum" idx="12"/>
          </p:nvPr>
        </p:nvSpPr>
        <p:spPr>
          <a:xfrm>
            <a:off x="6996113" y="6356352"/>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9"/>
        <p:cNvGrpSpPr/>
        <p:nvPr/>
      </p:nvGrpSpPr>
      <p:grpSpPr>
        <a:xfrm>
          <a:off x="0" y="0"/>
          <a:ext cx="0" cy="0"/>
          <a:chOff x="0" y="0"/>
          <a:chExt cx="0" cy="0"/>
        </a:xfrm>
      </p:grpSpPr>
      <p:sp>
        <p:nvSpPr>
          <p:cNvPr id="30" name="Google Shape;30;p7"/>
          <p:cNvSpPr txBox="1">
            <a:spLocks noGrp="1"/>
          </p:cNvSpPr>
          <p:nvPr>
            <p:ph type="title"/>
          </p:nvPr>
        </p:nvSpPr>
        <p:spPr>
          <a:xfrm>
            <a:off x="681038" y="365127"/>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7"/>
          <p:cNvSpPr txBox="1">
            <a:spLocks noGrp="1"/>
          </p:cNvSpPr>
          <p:nvPr>
            <p:ph type="body" idx="1"/>
          </p:nvPr>
        </p:nvSpPr>
        <p:spPr>
          <a:xfrm>
            <a:off x="681038" y="1825625"/>
            <a:ext cx="421005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7"/>
          <p:cNvSpPr txBox="1">
            <a:spLocks noGrp="1"/>
          </p:cNvSpPr>
          <p:nvPr>
            <p:ph type="body" idx="2"/>
          </p:nvPr>
        </p:nvSpPr>
        <p:spPr>
          <a:xfrm>
            <a:off x="5014913" y="1825625"/>
            <a:ext cx="421005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7"/>
          <p:cNvSpPr txBox="1">
            <a:spLocks noGrp="1"/>
          </p:cNvSpPr>
          <p:nvPr>
            <p:ph type="dt" idx="10"/>
          </p:nvPr>
        </p:nvSpPr>
        <p:spPr>
          <a:xfrm>
            <a:off x="681038" y="6356352"/>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7"/>
          <p:cNvSpPr txBox="1">
            <a:spLocks noGrp="1"/>
          </p:cNvSpPr>
          <p:nvPr>
            <p:ph type="ftr" idx="11"/>
          </p:nvPr>
        </p:nvSpPr>
        <p:spPr>
          <a:xfrm>
            <a:off x="3281363" y="6356352"/>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7"/>
          <p:cNvSpPr txBox="1">
            <a:spLocks noGrp="1"/>
          </p:cNvSpPr>
          <p:nvPr>
            <p:ph type="sldNum" idx="12"/>
          </p:nvPr>
        </p:nvSpPr>
        <p:spPr>
          <a:xfrm>
            <a:off x="6996113" y="6356352"/>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6"/>
        <p:cNvGrpSpPr/>
        <p:nvPr/>
      </p:nvGrpSpPr>
      <p:grpSpPr>
        <a:xfrm>
          <a:off x="0" y="0"/>
          <a:ext cx="0" cy="0"/>
          <a:chOff x="0" y="0"/>
          <a:chExt cx="0" cy="0"/>
        </a:xfrm>
      </p:grpSpPr>
      <p:sp>
        <p:nvSpPr>
          <p:cNvPr id="37" name="Google Shape;37;p8"/>
          <p:cNvSpPr txBox="1">
            <a:spLocks noGrp="1"/>
          </p:cNvSpPr>
          <p:nvPr>
            <p:ph type="title"/>
          </p:nvPr>
        </p:nvSpPr>
        <p:spPr>
          <a:xfrm>
            <a:off x="682328" y="365127"/>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8"/>
          <p:cNvSpPr txBox="1">
            <a:spLocks noGrp="1"/>
          </p:cNvSpPr>
          <p:nvPr>
            <p:ph type="body" idx="1"/>
          </p:nvPr>
        </p:nvSpPr>
        <p:spPr>
          <a:xfrm>
            <a:off x="682329" y="1681163"/>
            <a:ext cx="4190702"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8"/>
          <p:cNvSpPr txBox="1">
            <a:spLocks noGrp="1"/>
          </p:cNvSpPr>
          <p:nvPr>
            <p:ph type="body" idx="2"/>
          </p:nvPr>
        </p:nvSpPr>
        <p:spPr>
          <a:xfrm>
            <a:off x="682329" y="2505075"/>
            <a:ext cx="4190702"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8"/>
          <p:cNvSpPr txBox="1">
            <a:spLocks noGrp="1"/>
          </p:cNvSpPr>
          <p:nvPr>
            <p:ph type="body" idx="3"/>
          </p:nvPr>
        </p:nvSpPr>
        <p:spPr>
          <a:xfrm>
            <a:off x="5014913" y="1681163"/>
            <a:ext cx="4211340"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8"/>
          <p:cNvSpPr txBox="1">
            <a:spLocks noGrp="1"/>
          </p:cNvSpPr>
          <p:nvPr>
            <p:ph type="body" idx="4"/>
          </p:nvPr>
        </p:nvSpPr>
        <p:spPr>
          <a:xfrm>
            <a:off x="5014913" y="2505075"/>
            <a:ext cx="4211340"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8"/>
          <p:cNvSpPr txBox="1">
            <a:spLocks noGrp="1"/>
          </p:cNvSpPr>
          <p:nvPr>
            <p:ph type="dt" idx="10"/>
          </p:nvPr>
        </p:nvSpPr>
        <p:spPr>
          <a:xfrm>
            <a:off x="681038" y="6356352"/>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8"/>
          <p:cNvSpPr txBox="1">
            <a:spLocks noGrp="1"/>
          </p:cNvSpPr>
          <p:nvPr>
            <p:ph type="ftr" idx="11"/>
          </p:nvPr>
        </p:nvSpPr>
        <p:spPr>
          <a:xfrm>
            <a:off x="3281363" y="6356352"/>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8"/>
          <p:cNvSpPr txBox="1">
            <a:spLocks noGrp="1"/>
          </p:cNvSpPr>
          <p:nvPr>
            <p:ph type="sldNum" idx="12"/>
          </p:nvPr>
        </p:nvSpPr>
        <p:spPr>
          <a:xfrm>
            <a:off x="6996113" y="6356352"/>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9"/>
          <p:cNvSpPr txBox="1">
            <a:spLocks noGrp="1"/>
          </p:cNvSpPr>
          <p:nvPr>
            <p:ph type="title"/>
          </p:nvPr>
        </p:nvSpPr>
        <p:spPr>
          <a:xfrm>
            <a:off x="681038" y="365127"/>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9"/>
          <p:cNvSpPr txBox="1">
            <a:spLocks noGrp="1"/>
          </p:cNvSpPr>
          <p:nvPr>
            <p:ph type="dt" idx="10"/>
          </p:nvPr>
        </p:nvSpPr>
        <p:spPr>
          <a:xfrm>
            <a:off x="681038" y="6356352"/>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9"/>
          <p:cNvSpPr txBox="1">
            <a:spLocks noGrp="1"/>
          </p:cNvSpPr>
          <p:nvPr>
            <p:ph type="ftr" idx="11"/>
          </p:nvPr>
        </p:nvSpPr>
        <p:spPr>
          <a:xfrm>
            <a:off x="3281363" y="6356352"/>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9"/>
          <p:cNvSpPr txBox="1">
            <a:spLocks noGrp="1"/>
          </p:cNvSpPr>
          <p:nvPr>
            <p:ph type="sldNum" idx="12"/>
          </p:nvPr>
        </p:nvSpPr>
        <p:spPr>
          <a:xfrm>
            <a:off x="6996113" y="6356352"/>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10"/>
          <p:cNvSpPr txBox="1">
            <a:spLocks noGrp="1"/>
          </p:cNvSpPr>
          <p:nvPr>
            <p:ph type="dt" idx="10"/>
          </p:nvPr>
        </p:nvSpPr>
        <p:spPr>
          <a:xfrm>
            <a:off x="681038" y="6356352"/>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0"/>
          <p:cNvSpPr txBox="1">
            <a:spLocks noGrp="1"/>
          </p:cNvSpPr>
          <p:nvPr>
            <p:ph type="ftr" idx="11"/>
          </p:nvPr>
        </p:nvSpPr>
        <p:spPr>
          <a:xfrm>
            <a:off x="3281363" y="6356352"/>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0"/>
          <p:cNvSpPr txBox="1">
            <a:spLocks noGrp="1"/>
          </p:cNvSpPr>
          <p:nvPr>
            <p:ph type="sldNum" idx="12"/>
          </p:nvPr>
        </p:nvSpPr>
        <p:spPr>
          <a:xfrm>
            <a:off x="6996113" y="6356352"/>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11"/>
          <p:cNvSpPr txBox="1">
            <a:spLocks noGrp="1"/>
          </p:cNvSpPr>
          <p:nvPr>
            <p:ph type="title"/>
          </p:nvPr>
        </p:nvSpPr>
        <p:spPr>
          <a:xfrm>
            <a:off x="682328" y="457200"/>
            <a:ext cx="3194943"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11"/>
          <p:cNvSpPr txBox="1">
            <a:spLocks noGrp="1"/>
          </p:cNvSpPr>
          <p:nvPr>
            <p:ph type="body" idx="1"/>
          </p:nvPr>
        </p:nvSpPr>
        <p:spPr>
          <a:xfrm>
            <a:off x="4211340" y="987427"/>
            <a:ext cx="5014913"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11"/>
          <p:cNvSpPr txBox="1">
            <a:spLocks noGrp="1"/>
          </p:cNvSpPr>
          <p:nvPr>
            <p:ph type="body" idx="2"/>
          </p:nvPr>
        </p:nvSpPr>
        <p:spPr>
          <a:xfrm>
            <a:off x="682328" y="2057400"/>
            <a:ext cx="3194943"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11"/>
          <p:cNvSpPr txBox="1">
            <a:spLocks noGrp="1"/>
          </p:cNvSpPr>
          <p:nvPr>
            <p:ph type="dt" idx="10"/>
          </p:nvPr>
        </p:nvSpPr>
        <p:spPr>
          <a:xfrm>
            <a:off x="681038" y="6356352"/>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1"/>
          <p:cNvSpPr txBox="1">
            <a:spLocks noGrp="1"/>
          </p:cNvSpPr>
          <p:nvPr>
            <p:ph type="ftr" idx="11"/>
          </p:nvPr>
        </p:nvSpPr>
        <p:spPr>
          <a:xfrm>
            <a:off x="3281363" y="6356352"/>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1"/>
          <p:cNvSpPr txBox="1">
            <a:spLocks noGrp="1"/>
          </p:cNvSpPr>
          <p:nvPr>
            <p:ph type="sldNum" idx="12"/>
          </p:nvPr>
        </p:nvSpPr>
        <p:spPr>
          <a:xfrm>
            <a:off x="6996113" y="6356352"/>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2"/>
          <p:cNvSpPr txBox="1">
            <a:spLocks noGrp="1"/>
          </p:cNvSpPr>
          <p:nvPr>
            <p:ph type="title"/>
          </p:nvPr>
        </p:nvSpPr>
        <p:spPr>
          <a:xfrm>
            <a:off x="682328" y="457200"/>
            <a:ext cx="3194943"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2"/>
          <p:cNvSpPr>
            <a:spLocks noGrp="1"/>
          </p:cNvSpPr>
          <p:nvPr>
            <p:ph type="pic" idx="2"/>
          </p:nvPr>
        </p:nvSpPr>
        <p:spPr>
          <a:xfrm>
            <a:off x="4211340" y="987427"/>
            <a:ext cx="5014913" cy="4873625"/>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4" name="Google Shape;64;p12"/>
          <p:cNvSpPr txBox="1">
            <a:spLocks noGrp="1"/>
          </p:cNvSpPr>
          <p:nvPr>
            <p:ph type="body" idx="1"/>
          </p:nvPr>
        </p:nvSpPr>
        <p:spPr>
          <a:xfrm>
            <a:off x="682328" y="2057400"/>
            <a:ext cx="3194943"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2"/>
          <p:cNvSpPr txBox="1">
            <a:spLocks noGrp="1"/>
          </p:cNvSpPr>
          <p:nvPr>
            <p:ph type="dt" idx="10"/>
          </p:nvPr>
        </p:nvSpPr>
        <p:spPr>
          <a:xfrm>
            <a:off x="681038" y="6356352"/>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2"/>
          <p:cNvSpPr txBox="1">
            <a:spLocks noGrp="1"/>
          </p:cNvSpPr>
          <p:nvPr>
            <p:ph type="ftr" idx="11"/>
          </p:nvPr>
        </p:nvSpPr>
        <p:spPr>
          <a:xfrm>
            <a:off x="3281363" y="6356352"/>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2"/>
          <p:cNvSpPr txBox="1">
            <a:spLocks noGrp="1"/>
          </p:cNvSpPr>
          <p:nvPr>
            <p:ph type="sldNum" idx="12"/>
          </p:nvPr>
        </p:nvSpPr>
        <p:spPr>
          <a:xfrm>
            <a:off x="6996113" y="6356352"/>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3"/>
          <p:cNvSpPr txBox="1">
            <a:spLocks noGrp="1"/>
          </p:cNvSpPr>
          <p:nvPr>
            <p:ph type="title"/>
          </p:nvPr>
        </p:nvSpPr>
        <p:spPr>
          <a:xfrm>
            <a:off x="681038" y="365127"/>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3"/>
          <p:cNvSpPr txBox="1">
            <a:spLocks noGrp="1"/>
          </p:cNvSpPr>
          <p:nvPr>
            <p:ph type="body" idx="1"/>
          </p:nvPr>
        </p:nvSpPr>
        <p:spPr>
          <a:xfrm rot="5400000">
            <a:off x="2777332" y="-270669"/>
            <a:ext cx="4351338" cy="85439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3"/>
          <p:cNvSpPr txBox="1">
            <a:spLocks noGrp="1"/>
          </p:cNvSpPr>
          <p:nvPr>
            <p:ph type="dt" idx="10"/>
          </p:nvPr>
        </p:nvSpPr>
        <p:spPr>
          <a:xfrm>
            <a:off x="681038" y="6356352"/>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3"/>
          <p:cNvSpPr txBox="1">
            <a:spLocks noGrp="1"/>
          </p:cNvSpPr>
          <p:nvPr>
            <p:ph type="ftr" idx="11"/>
          </p:nvPr>
        </p:nvSpPr>
        <p:spPr>
          <a:xfrm>
            <a:off x="3281363" y="6356352"/>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3"/>
          <p:cNvSpPr txBox="1">
            <a:spLocks noGrp="1"/>
          </p:cNvSpPr>
          <p:nvPr>
            <p:ph type="sldNum" idx="12"/>
          </p:nvPr>
        </p:nvSpPr>
        <p:spPr>
          <a:xfrm>
            <a:off x="6996113" y="6356352"/>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4"/>
          <p:cNvSpPr txBox="1">
            <a:spLocks noGrp="1"/>
          </p:cNvSpPr>
          <p:nvPr>
            <p:ph type="title"/>
          </p:nvPr>
        </p:nvSpPr>
        <p:spPr>
          <a:xfrm rot="5400000">
            <a:off x="5251054" y="2203053"/>
            <a:ext cx="5811838" cy="2135981"/>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4"/>
          <p:cNvSpPr txBox="1">
            <a:spLocks noGrp="1"/>
          </p:cNvSpPr>
          <p:nvPr>
            <p:ph type="body" idx="1"/>
          </p:nvPr>
        </p:nvSpPr>
        <p:spPr>
          <a:xfrm rot="5400000">
            <a:off x="917179" y="128985"/>
            <a:ext cx="5811838" cy="6284119"/>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4"/>
          <p:cNvSpPr txBox="1">
            <a:spLocks noGrp="1"/>
          </p:cNvSpPr>
          <p:nvPr>
            <p:ph type="dt" idx="10"/>
          </p:nvPr>
        </p:nvSpPr>
        <p:spPr>
          <a:xfrm>
            <a:off x="681038" y="6356352"/>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4"/>
          <p:cNvSpPr txBox="1">
            <a:spLocks noGrp="1"/>
          </p:cNvSpPr>
          <p:nvPr>
            <p:ph type="ftr" idx="11"/>
          </p:nvPr>
        </p:nvSpPr>
        <p:spPr>
          <a:xfrm>
            <a:off x="3281363" y="6356352"/>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4"/>
          <p:cNvSpPr txBox="1">
            <a:spLocks noGrp="1"/>
          </p:cNvSpPr>
          <p:nvPr>
            <p:ph type="sldNum" idx="12"/>
          </p:nvPr>
        </p:nvSpPr>
        <p:spPr>
          <a:xfrm>
            <a:off x="6996113" y="6356352"/>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3"/>
          <p:cNvSpPr txBox="1">
            <a:spLocks noGrp="1"/>
          </p:cNvSpPr>
          <p:nvPr>
            <p:ph type="title"/>
          </p:nvPr>
        </p:nvSpPr>
        <p:spPr>
          <a:xfrm>
            <a:off x="681038" y="365127"/>
            <a:ext cx="8543925"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3"/>
          <p:cNvSpPr txBox="1">
            <a:spLocks noGrp="1"/>
          </p:cNvSpPr>
          <p:nvPr>
            <p:ph type="body" idx="1"/>
          </p:nvPr>
        </p:nvSpPr>
        <p:spPr>
          <a:xfrm>
            <a:off x="681038" y="1825625"/>
            <a:ext cx="8543925"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3"/>
          <p:cNvSpPr txBox="1">
            <a:spLocks noGrp="1"/>
          </p:cNvSpPr>
          <p:nvPr>
            <p:ph type="dt" idx="10"/>
          </p:nvPr>
        </p:nvSpPr>
        <p:spPr>
          <a:xfrm>
            <a:off x="681038" y="6356352"/>
            <a:ext cx="222885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3"/>
          <p:cNvSpPr txBox="1">
            <a:spLocks noGrp="1"/>
          </p:cNvSpPr>
          <p:nvPr>
            <p:ph type="ftr" idx="11"/>
          </p:nvPr>
        </p:nvSpPr>
        <p:spPr>
          <a:xfrm>
            <a:off x="3281363" y="6356352"/>
            <a:ext cx="3343275"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3"/>
          <p:cNvSpPr txBox="1">
            <a:spLocks noGrp="1"/>
          </p:cNvSpPr>
          <p:nvPr>
            <p:ph type="sldNum" idx="12"/>
          </p:nvPr>
        </p:nvSpPr>
        <p:spPr>
          <a:xfrm>
            <a:off x="6996113" y="6356352"/>
            <a:ext cx="222885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pic>
        <p:nvPicPr>
          <p:cNvPr id="1028" name="Picture 4" descr="Vector Illustration Flying Owl On White Stock Vector (Royalty Free)  2721823253 | Shutterstock"/>
          <p:cNvPicPr>
            <a:picLocks noChangeAspect="1" noChangeArrowheads="1"/>
          </p:cNvPicPr>
          <p:nvPr/>
        </p:nvPicPr>
        <p:blipFill rotWithShape="1">
          <a:blip r:embed="rId3">
            <a:extLst>
              <a:ext uri="{28A0092B-C50C-407E-A947-70E740481C1C}">
                <a14:useLocalDpi xmlns:a14="http://schemas.microsoft.com/office/drawing/2010/main" val="0"/>
              </a:ext>
            </a:extLst>
          </a:blip>
          <a:srcRect t="18453" b="20595"/>
          <a:stretch/>
        </p:blipFill>
        <p:spPr bwMode="auto">
          <a:xfrm flipH="1">
            <a:off x="5048237" y="3384264"/>
            <a:ext cx="2131762" cy="1399310"/>
          </a:xfrm>
          <a:prstGeom prst="rect">
            <a:avLst/>
          </a:prstGeom>
          <a:noFill/>
          <a:extLst>
            <a:ext uri="{909E8E84-426E-40DD-AFC4-6F175D3DCCD1}">
              <a14:hiddenFill xmlns:a14="http://schemas.microsoft.com/office/drawing/2010/main">
                <a:solidFill>
                  <a:srgbClr val="FFFFFF"/>
                </a:solidFill>
              </a14:hiddenFill>
            </a:ext>
          </a:extLst>
        </p:spPr>
      </p:pic>
      <p:sp>
        <p:nvSpPr>
          <p:cNvPr id="84" name="Google Shape;84;p1"/>
          <p:cNvSpPr/>
          <p:nvPr/>
        </p:nvSpPr>
        <p:spPr>
          <a:xfrm>
            <a:off x="3522988" y="1774064"/>
            <a:ext cx="2632400" cy="1740548"/>
          </a:xfrm>
          <a:prstGeom prst="cloud">
            <a:avLst/>
          </a:prstGeom>
          <a:noFill/>
          <a:ln w="38100" cap="flat" cmpd="sng">
            <a:solidFill>
              <a:srgbClr val="FF33CC"/>
            </a:solidFill>
            <a:prstDash val="solid"/>
            <a:miter lim="800000"/>
            <a:headEnd type="none" w="sm" len="sm"/>
            <a:tailEnd type="none" w="sm" len="sm"/>
          </a:ln>
        </p:spPr>
        <p:txBody>
          <a:bodyPr spcFirstLastPara="1" wrap="square" lIns="74275" tIns="37125" rIns="74275" bIns="37125" anchor="ctr" anchorCtr="0">
            <a:noAutofit/>
          </a:bodyPr>
          <a:lstStyle/>
          <a:p>
            <a:pPr marL="0" marR="0" lvl="0" indent="0" algn="ctr" rtl="0">
              <a:spcBef>
                <a:spcPts val="0"/>
              </a:spcBef>
              <a:spcAft>
                <a:spcPts val="0"/>
              </a:spcAft>
              <a:buNone/>
            </a:pPr>
            <a:r>
              <a:rPr lang="en-GB" sz="1800" b="1" i="0" u="none" strike="noStrike" cap="none" dirty="0">
                <a:solidFill>
                  <a:schemeClr val="tx1"/>
                </a:solidFill>
                <a:latin typeface="Calibri"/>
                <a:ea typeface="Calibri"/>
                <a:cs typeface="Calibri"/>
                <a:sym typeface="Calibri"/>
              </a:rPr>
              <a:t>Autumn 1</a:t>
            </a:r>
            <a:endParaRPr dirty="0">
              <a:solidFill>
                <a:schemeClr val="tx1"/>
              </a:solidFill>
            </a:endParaRPr>
          </a:p>
          <a:p>
            <a:pPr marL="0" marR="0" lvl="0" indent="0" algn="ctr" rtl="0">
              <a:spcBef>
                <a:spcPts val="0"/>
              </a:spcBef>
              <a:spcAft>
                <a:spcPts val="0"/>
              </a:spcAft>
              <a:buNone/>
            </a:pPr>
            <a:r>
              <a:rPr lang="en-GB" sz="1800" b="1" i="0" u="none" strike="noStrike" cap="none" dirty="0">
                <a:solidFill>
                  <a:schemeClr val="tx1"/>
                </a:solidFill>
                <a:latin typeface="Calibri"/>
                <a:ea typeface="Calibri"/>
                <a:cs typeface="Calibri"/>
                <a:sym typeface="Calibri"/>
              </a:rPr>
              <a:t>Class 2</a:t>
            </a:r>
            <a:endParaRPr dirty="0">
              <a:solidFill>
                <a:schemeClr val="tx1"/>
              </a:solidFill>
            </a:endParaRPr>
          </a:p>
          <a:p>
            <a:pPr marL="0" marR="0" lvl="0" indent="0" algn="ctr" rtl="0">
              <a:spcBef>
                <a:spcPts val="0"/>
              </a:spcBef>
              <a:spcAft>
                <a:spcPts val="0"/>
              </a:spcAft>
              <a:buNone/>
            </a:pPr>
            <a:r>
              <a:rPr lang="en-GB" sz="1800" b="1" i="0" u="none" strike="noStrike" cap="none" dirty="0">
                <a:solidFill>
                  <a:schemeClr val="tx1"/>
                </a:solidFill>
                <a:latin typeface="Calibri"/>
                <a:ea typeface="Calibri"/>
                <a:cs typeface="Calibri"/>
                <a:sym typeface="Calibri"/>
              </a:rPr>
              <a:t>Mrs Steele</a:t>
            </a:r>
            <a:endParaRPr dirty="0">
              <a:solidFill>
                <a:schemeClr val="tx1"/>
              </a:solidFill>
            </a:endParaRPr>
          </a:p>
        </p:txBody>
      </p:sp>
      <p:sp>
        <p:nvSpPr>
          <p:cNvPr id="85" name="Google Shape;85;p1"/>
          <p:cNvSpPr/>
          <p:nvPr/>
        </p:nvSpPr>
        <p:spPr>
          <a:xfrm>
            <a:off x="196950" y="215580"/>
            <a:ext cx="1564117" cy="1342287"/>
          </a:xfrm>
          <a:prstGeom prst="rect">
            <a:avLst/>
          </a:prstGeom>
          <a:solidFill>
            <a:schemeClr val="lt1"/>
          </a:solidFill>
          <a:ln w="28575" cap="flat" cmpd="sng">
            <a:solidFill>
              <a:srgbClr val="7030A0"/>
            </a:solidFill>
            <a:prstDash val="solid"/>
            <a:miter lim="800000"/>
            <a:headEnd type="none" w="sm" len="sm"/>
            <a:tailEnd type="none" w="sm" len="sm"/>
          </a:ln>
        </p:spPr>
        <p:txBody>
          <a:bodyPr spcFirstLastPara="1" wrap="square" lIns="74275" tIns="37125" rIns="74275" bIns="37125" anchor="ctr" anchorCtr="0">
            <a:noAutofit/>
          </a:bodyPr>
          <a:lstStyle/>
          <a:p>
            <a:pPr marL="0" marR="0" lvl="0" indent="0" algn="l" rtl="0">
              <a:spcBef>
                <a:spcPts val="0"/>
              </a:spcBef>
              <a:spcAft>
                <a:spcPts val="0"/>
              </a:spcAft>
              <a:buNone/>
            </a:pPr>
            <a:r>
              <a:rPr lang="en-GB" b="1" i="0" u="sng" strike="noStrike" cap="none" dirty="0">
                <a:solidFill>
                  <a:schemeClr val="tx1"/>
                </a:solidFill>
                <a:latin typeface="Comic Sans MS" panose="030F0702030302020204" pitchFamily="66" charset="0"/>
                <a:ea typeface="Calibri"/>
                <a:cs typeface="Calibri"/>
                <a:sym typeface="Calibri"/>
              </a:rPr>
              <a:t>Maths</a:t>
            </a:r>
            <a:endParaRPr dirty="0">
              <a:solidFill>
                <a:schemeClr val="tx1"/>
              </a:solidFill>
              <a:latin typeface="Comic Sans MS" panose="030F0702030302020204" pitchFamily="66" charset="0"/>
            </a:endParaRPr>
          </a:p>
          <a:p>
            <a:pPr marL="232172" marR="0" lvl="0" indent="-232172" algn="l" rtl="0">
              <a:spcBef>
                <a:spcPts val="0"/>
              </a:spcBef>
              <a:spcAft>
                <a:spcPts val="0"/>
              </a:spcAft>
              <a:buClr>
                <a:schemeClr val="dk2"/>
              </a:buClr>
              <a:buSzPts val="1600"/>
              <a:buFont typeface="Arial"/>
              <a:buChar char="•"/>
            </a:pPr>
            <a:r>
              <a:rPr lang="en-GB" dirty="0">
                <a:solidFill>
                  <a:schemeClr val="tx1"/>
                </a:solidFill>
                <a:latin typeface="Comic Sans MS" panose="030F0702030302020204" pitchFamily="66" charset="0"/>
                <a:ea typeface="Calibri"/>
                <a:cs typeface="Calibri"/>
                <a:sym typeface="Calibri"/>
              </a:rPr>
              <a:t>Place value</a:t>
            </a:r>
            <a:endParaRPr dirty="0">
              <a:solidFill>
                <a:schemeClr val="tx1"/>
              </a:solidFill>
              <a:latin typeface="Comic Sans MS" panose="030F0702030302020204" pitchFamily="66" charset="0"/>
            </a:endParaRPr>
          </a:p>
          <a:p>
            <a:pPr marL="232172" marR="0" lvl="0" indent="-232172" algn="l" rtl="0">
              <a:spcBef>
                <a:spcPts val="0"/>
              </a:spcBef>
              <a:spcAft>
                <a:spcPts val="0"/>
              </a:spcAft>
              <a:buClr>
                <a:schemeClr val="dk2"/>
              </a:buClr>
              <a:buSzPts val="1600"/>
              <a:buFont typeface="Arial"/>
              <a:buChar char="•"/>
            </a:pPr>
            <a:r>
              <a:rPr lang="en-GB" dirty="0">
                <a:solidFill>
                  <a:schemeClr val="tx1"/>
                </a:solidFill>
                <a:latin typeface="Comic Sans MS" panose="030F0702030302020204" pitchFamily="66" charset="0"/>
                <a:ea typeface="Calibri"/>
                <a:cs typeface="Calibri"/>
                <a:sym typeface="Calibri"/>
              </a:rPr>
              <a:t>Addition and subtraction</a:t>
            </a:r>
            <a:endParaRPr dirty="0">
              <a:solidFill>
                <a:schemeClr val="tx1"/>
              </a:solidFill>
              <a:latin typeface="Comic Sans MS" panose="030F0702030302020204" pitchFamily="66" charset="0"/>
            </a:endParaRPr>
          </a:p>
          <a:p>
            <a:pPr marL="232172" marR="0" lvl="0" indent="-232172" algn="l" rtl="0">
              <a:spcBef>
                <a:spcPts val="0"/>
              </a:spcBef>
              <a:spcAft>
                <a:spcPts val="0"/>
              </a:spcAft>
              <a:buClr>
                <a:schemeClr val="dk2"/>
              </a:buClr>
              <a:buSzPts val="1600"/>
              <a:buFont typeface="Arial"/>
              <a:buChar char="•"/>
            </a:pPr>
            <a:r>
              <a:rPr lang="en-GB" dirty="0">
                <a:solidFill>
                  <a:schemeClr val="tx1"/>
                </a:solidFill>
                <a:latin typeface="Comic Sans MS" panose="030F0702030302020204" pitchFamily="66" charset="0"/>
                <a:ea typeface="Calibri"/>
                <a:cs typeface="Calibri"/>
                <a:sym typeface="Calibri"/>
              </a:rPr>
              <a:t>2D shapes</a:t>
            </a:r>
            <a:endParaRPr dirty="0">
              <a:solidFill>
                <a:schemeClr val="tx1"/>
              </a:solidFill>
              <a:latin typeface="Comic Sans MS" panose="030F0702030302020204" pitchFamily="66" charset="0"/>
            </a:endParaRPr>
          </a:p>
        </p:txBody>
      </p:sp>
      <p:sp>
        <p:nvSpPr>
          <p:cNvPr id="86" name="Google Shape;86;p1"/>
          <p:cNvSpPr/>
          <p:nvPr/>
        </p:nvSpPr>
        <p:spPr>
          <a:xfrm>
            <a:off x="7411241" y="3280835"/>
            <a:ext cx="1496540" cy="976231"/>
          </a:xfrm>
          <a:prstGeom prst="rect">
            <a:avLst/>
          </a:prstGeom>
          <a:noFill/>
          <a:ln w="28575" cap="flat" cmpd="sng">
            <a:solidFill>
              <a:schemeClr val="tx1"/>
            </a:solidFill>
            <a:prstDash val="solid"/>
            <a:miter lim="800000"/>
            <a:headEnd type="none" w="sm" len="sm"/>
            <a:tailEnd type="none" w="sm" len="sm"/>
          </a:ln>
        </p:spPr>
        <p:txBody>
          <a:bodyPr spcFirstLastPara="1" wrap="square" lIns="74275" tIns="37125" rIns="74275" bIns="37125" anchor="ctr" anchorCtr="0">
            <a:noAutofit/>
          </a:bodyPr>
          <a:lstStyle/>
          <a:p>
            <a:pPr marL="0" marR="0" lvl="0" indent="0" algn="l" rtl="0">
              <a:spcBef>
                <a:spcPts val="0"/>
              </a:spcBef>
              <a:spcAft>
                <a:spcPts val="0"/>
              </a:spcAft>
              <a:buNone/>
            </a:pPr>
            <a:r>
              <a:rPr lang="en-GB" b="1" u="sng" dirty="0">
                <a:solidFill>
                  <a:schemeClr val="tx1"/>
                </a:solidFill>
                <a:latin typeface="Comic Sans MS" panose="030F0702030302020204" pitchFamily="66" charset="0"/>
                <a:ea typeface="Calibri"/>
                <a:cs typeface="Calibri"/>
                <a:sym typeface="Calibri"/>
              </a:rPr>
              <a:t>PE</a:t>
            </a:r>
            <a:endParaRPr dirty="0">
              <a:solidFill>
                <a:schemeClr val="tx1"/>
              </a:solidFill>
              <a:latin typeface="Comic Sans MS" panose="030F0702030302020204" pitchFamily="66" charset="0"/>
            </a:endParaRPr>
          </a:p>
          <a:p>
            <a:pPr marL="232172" marR="0" lvl="0" indent="-232172" algn="l" rtl="0">
              <a:spcBef>
                <a:spcPts val="0"/>
              </a:spcBef>
              <a:spcAft>
                <a:spcPts val="0"/>
              </a:spcAft>
              <a:buClr>
                <a:schemeClr val="dk2"/>
              </a:buClr>
              <a:buSzPts val="1600"/>
              <a:buFont typeface="Arial"/>
              <a:buChar char="•"/>
            </a:pPr>
            <a:r>
              <a:rPr lang="en-GB" dirty="0">
                <a:solidFill>
                  <a:schemeClr val="tx1"/>
                </a:solidFill>
                <a:latin typeface="Comic Sans MS" panose="030F0702030302020204" pitchFamily="66" charset="0"/>
                <a:ea typeface="Calibri"/>
                <a:cs typeface="Calibri"/>
                <a:sym typeface="Calibri"/>
              </a:rPr>
              <a:t>Gymnastics</a:t>
            </a:r>
          </a:p>
          <a:p>
            <a:pPr marL="232172" marR="0" lvl="0" indent="-232172" algn="l" rtl="0">
              <a:spcBef>
                <a:spcPts val="0"/>
              </a:spcBef>
              <a:spcAft>
                <a:spcPts val="0"/>
              </a:spcAft>
              <a:buClr>
                <a:schemeClr val="dk2"/>
              </a:buClr>
              <a:buSzPts val="1600"/>
              <a:buFont typeface="Arial"/>
              <a:buChar char="•"/>
            </a:pPr>
            <a:r>
              <a:rPr lang="en-GB" dirty="0">
                <a:solidFill>
                  <a:schemeClr val="tx1"/>
                </a:solidFill>
                <a:latin typeface="Comic Sans MS" panose="030F0702030302020204" pitchFamily="66" charset="0"/>
                <a:ea typeface="Calibri"/>
                <a:cs typeface="Calibri"/>
                <a:sym typeface="Calibri"/>
              </a:rPr>
              <a:t>Hockey</a:t>
            </a:r>
            <a:endParaRPr dirty="0">
              <a:solidFill>
                <a:schemeClr val="tx1"/>
              </a:solidFill>
              <a:latin typeface="Comic Sans MS" panose="030F0702030302020204" pitchFamily="66" charset="0"/>
            </a:endParaRPr>
          </a:p>
        </p:txBody>
      </p:sp>
      <p:sp>
        <p:nvSpPr>
          <p:cNvPr id="87" name="Google Shape;87;p1"/>
          <p:cNvSpPr/>
          <p:nvPr/>
        </p:nvSpPr>
        <p:spPr>
          <a:xfrm>
            <a:off x="797121" y="5518380"/>
            <a:ext cx="2419252" cy="1097497"/>
          </a:xfrm>
          <a:prstGeom prst="rect">
            <a:avLst/>
          </a:prstGeom>
          <a:noFill/>
          <a:ln w="28575" cap="flat" cmpd="sng">
            <a:solidFill>
              <a:schemeClr val="accent2"/>
            </a:solidFill>
            <a:prstDash val="solid"/>
            <a:miter lim="800000"/>
            <a:headEnd type="none" w="sm" len="sm"/>
            <a:tailEnd type="none" w="sm" len="sm"/>
          </a:ln>
        </p:spPr>
        <p:txBody>
          <a:bodyPr spcFirstLastPara="1" wrap="square" lIns="74275" tIns="37125" rIns="74275" bIns="37125" anchor="ctr" anchorCtr="0">
            <a:noAutofit/>
          </a:bodyPr>
          <a:lstStyle/>
          <a:p>
            <a:pPr marL="0" marR="0" lvl="0" indent="0" rtl="0">
              <a:spcBef>
                <a:spcPts val="0"/>
              </a:spcBef>
              <a:spcAft>
                <a:spcPts val="0"/>
              </a:spcAft>
              <a:buNone/>
            </a:pPr>
            <a:r>
              <a:rPr lang="en-GB" b="1" u="sng" dirty="0">
                <a:solidFill>
                  <a:schemeClr val="tx1"/>
                </a:solidFill>
                <a:latin typeface="Comic Sans MS" panose="030F0702030302020204" pitchFamily="66" charset="0"/>
                <a:ea typeface="Calibri"/>
                <a:cs typeface="Calibri"/>
                <a:sym typeface="Calibri"/>
              </a:rPr>
              <a:t>Geography</a:t>
            </a:r>
          </a:p>
          <a:p>
            <a:pPr marL="285750" marR="0" lvl="0" indent="-285750" rtl="0">
              <a:spcBef>
                <a:spcPts val="0"/>
              </a:spcBef>
              <a:spcAft>
                <a:spcPts val="0"/>
              </a:spcAft>
              <a:buFont typeface="Arial" panose="020B0604020202020204" pitchFamily="34" charset="0"/>
              <a:buChar char="•"/>
            </a:pPr>
            <a:r>
              <a:rPr lang="en-GB" dirty="0">
                <a:solidFill>
                  <a:schemeClr val="tx1"/>
                </a:solidFill>
                <a:latin typeface="Comic Sans MS" panose="030F0702030302020204" pitchFamily="66" charset="0"/>
                <a:ea typeface="Calibri"/>
                <a:cs typeface="Calibri"/>
                <a:sym typeface="Calibri"/>
              </a:rPr>
              <a:t>Continents and oceans</a:t>
            </a:r>
          </a:p>
          <a:p>
            <a:pPr marL="285750" marR="0" lvl="0" indent="-285750" rtl="0">
              <a:spcBef>
                <a:spcPts val="0"/>
              </a:spcBef>
              <a:spcAft>
                <a:spcPts val="0"/>
              </a:spcAft>
              <a:buFont typeface="Arial" panose="020B0604020202020204" pitchFamily="34" charset="0"/>
              <a:buChar char="•"/>
            </a:pPr>
            <a:r>
              <a:rPr lang="en-GB" dirty="0">
                <a:solidFill>
                  <a:schemeClr val="tx1"/>
                </a:solidFill>
                <a:latin typeface="Comic Sans MS" panose="030F0702030302020204" pitchFamily="66" charset="0"/>
                <a:ea typeface="Calibri"/>
                <a:cs typeface="Calibri"/>
                <a:sym typeface="Calibri"/>
              </a:rPr>
              <a:t>Geography of the UK</a:t>
            </a:r>
          </a:p>
          <a:p>
            <a:pPr marL="285750" marR="0" lvl="0" indent="-285750" rtl="0">
              <a:spcBef>
                <a:spcPts val="0"/>
              </a:spcBef>
              <a:spcAft>
                <a:spcPts val="0"/>
              </a:spcAft>
              <a:buFont typeface="Arial" panose="020B0604020202020204" pitchFamily="34" charset="0"/>
              <a:buChar char="•"/>
            </a:pPr>
            <a:r>
              <a:rPr lang="en-GB" dirty="0">
                <a:solidFill>
                  <a:schemeClr val="tx1"/>
                </a:solidFill>
                <a:latin typeface="Comic Sans MS" panose="030F0702030302020204" pitchFamily="66" charset="0"/>
                <a:ea typeface="Calibri"/>
                <a:cs typeface="Calibri"/>
                <a:sym typeface="Calibri"/>
              </a:rPr>
              <a:t>Weather patterns</a:t>
            </a:r>
            <a:endParaRPr dirty="0">
              <a:solidFill>
                <a:schemeClr val="tx1"/>
              </a:solidFill>
              <a:latin typeface="Comic Sans MS" panose="030F0702030302020204" pitchFamily="66" charset="0"/>
            </a:endParaRPr>
          </a:p>
        </p:txBody>
      </p:sp>
      <p:sp>
        <p:nvSpPr>
          <p:cNvPr id="89" name="Google Shape;89;p1"/>
          <p:cNvSpPr/>
          <p:nvPr/>
        </p:nvSpPr>
        <p:spPr>
          <a:xfrm>
            <a:off x="6306674" y="239462"/>
            <a:ext cx="3401885" cy="2777062"/>
          </a:xfrm>
          <a:prstGeom prst="rect">
            <a:avLst/>
          </a:prstGeom>
          <a:noFill/>
          <a:ln w="28575" cap="flat" cmpd="sng">
            <a:solidFill>
              <a:srgbClr val="00B050"/>
            </a:solidFill>
            <a:prstDash val="solid"/>
            <a:miter lim="800000"/>
            <a:headEnd type="none" w="sm" len="sm"/>
            <a:tailEnd type="none" w="sm" len="sm"/>
          </a:ln>
        </p:spPr>
        <p:txBody>
          <a:bodyPr spcFirstLastPara="1" wrap="square" lIns="74275" tIns="37125" rIns="74275" bIns="37125" anchor="ctr" anchorCtr="0">
            <a:noAutofit/>
          </a:bodyPr>
          <a:lstStyle/>
          <a:p>
            <a:pPr marL="0" marR="0" lvl="0" indent="0" algn="l" rtl="0">
              <a:spcBef>
                <a:spcPts val="0"/>
              </a:spcBef>
              <a:spcAft>
                <a:spcPts val="0"/>
              </a:spcAft>
              <a:buNone/>
            </a:pPr>
            <a:r>
              <a:rPr lang="en-GB" b="1" u="sng" dirty="0">
                <a:solidFill>
                  <a:schemeClr val="tx1"/>
                </a:solidFill>
                <a:latin typeface="Comic Sans MS" panose="030F0702030302020204" pitchFamily="66" charset="0"/>
                <a:ea typeface="Calibri"/>
                <a:cs typeface="Calibri"/>
                <a:sym typeface="Calibri"/>
              </a:rPr>
              <a:t>Literacy</a:t>
            </a:r>
            <a:endParaRPr dirty="0">
              <a:solidFill>
                <a:schemeClr val="tx1"/>
              </a:solidFill>
              <a:latin typeface="Comic Sans MS" panose="030F0702030302020204" pitchFamily="66" charset="0"/>
            </a:endParaRPr>
          </a:p>
          <a:p>
            <a:pPr marR="0" lvl="0" algn="l" rtl="0">
              <a:spcBef>
                <a:spcPts val="0"/>
              </a:spcBef>
              <a:spcAft>
                <a:spcPts val="0"/>
              </a:spcAft>
              <a:buClr>
                <a:schemeClr val="dk2"/>
              </a:buClr>
              <a:buSzPts val="1600"/>
            </a:pPr>
            <a:r>
              <a:rPr lang="en-GB" dirty="0">
                <a:solidFill>
                  <a:schemeClr val="tx1"/>
                </a:solidFill>
                <a:latin typeface="Comic Sans MS" panose="030F0702030302020204" pitchFamily="66" charset="0"/>
                <a:ea typeface="Calibri"/>
                <a:cs typeface="Calibri"/>
                <a:sym typeface="Calibri"/>
              </a:rPr>
              <a:t>Key texts:</a:t>
            </a:r>
          </a:p>
          <a:p>
            <a:pPr marL="232172" lvl="1" indent="-232172">
              <a:buClr>
                <a:schemeClr val="dk2"/>
              </a:buClr>
              <a:buSzPts val="1600"/>
              <a:buFont typeface="Arial"/>
              <a:buChar char="•"/>
            </a:pPr>
            <a:r>
              <a:rPr lang="en-GB" dirty="0" err="1">
                <a:solidFill>
                  <a:schemeClr val="tx1"/>
                </a:solidFill>
                <a:latin typeface="Comic Sans MS" panose="030F0702030302020204" pitchFamily="66" charset="0"/>
                <a:ea typeface="Calibri"/>
                <a:cs typeface="Calibri"/>
                <a:sym typeface="Calibri"/>
              </a:rPr>
              <a:t>Beegu</a:t>
            </a:r>
            <a:endParaRPr lang="en-GB" dirty="0">
              <a:solidFill>
                <a:schemeClr val="tx1"/>
              </a:solidFill>
              <a:latin typeface="Comic Sans MS" panose="030F0702030302020204" pitchFamily="66" charset="0"/>
              <a:ea typeface="Calibri"/>
              <a:cs typeface="Calibri"/>
              <a:sym typeface="Calibri"/>
            </a:endParaRPr>
          </a:p>
          <a:p>
            <a:pPr marL="232172" lvl="1" indent="-232172">
              <a:buClr>
                <a:schemeClr val="dk2"/>
              </a:buClr>
              <a:buSzPts val="1600"/>
              <a:buFont typeface="Arial"/>
              <a:buChar char="•"/>
            </a:pPr>
            <a:r>
              <a:rPr lang="en-GB" dirty="0">
                <a:solidFill>
                  <a:schemeClr val="tx1"/>
                </a:solidFill>
                <a:latin typeface="Comic Sans MS" panose="030F0702030302020204" pitchFamily="66" charset="0"/>
                <a:ea typeface="Calibri"/>
                <a:cs typeface="Calibri"/>
                <a:sym typeface="Calibri"/>
              </a:rPr>
              <a:t>The Owl who was afraid of the Dark</a:t>
            </a:r>
          </a:p>
          <a:p>
            <a:pPr marL="232172" marR="0" lvl="0" indent="-232172" algn="l" rtl="0">
              <a:spcBef>
                <a:spcPts val="0"/>
              </a:spcBef>
              <a:spcAft>
                <a:spcPts val="0"/>
              </a:spcAft>
              <a:buClr>
                <a:schemeClr val="dk2"/>
              </a:buClr>
              <a:buSzPts val="1600"/>
              <a:buFont typeface="Arial"/>
              <a:buChar char="•"/>
            </a:pPr>
            <a:endParaRPr lang="en-GB" dirty="0">
              <a:solidFill>
                <a:schemeClr val="tx1"/>
              </a:solidFill>
              <a:latin typeface="Comic Sans MS" panose="030F0702030302020204" pitchFamily="66" charset="0"/>
              <a:ea typeface="Calibri"/>
              <a:cs typeface="Calibri"/>
              <a:sym typeface="Calibri"/>
            </a:endParaRPr>
          </a:p>
          <a:p>
            <a:pPr marL="232172" marR="0" lvl="0" indent="-232172" algn="l" rtl="0">
              <a:spcBef>
                <a:spcPts val="0"/>
              </a:spcBef>
              <a:spcAft>
                <a:spcPts val="0"/>
              </a:spcAft>
              <a:buClr>
                <a:schemeClr val="dk2"/>
              </a:buClr>
              <a:buSzPts val="1600"/>
              <a:buFont typeface="Arial"/>
              <a:buChar char="•"/>
            </a:pPr>
            <a:r>
              <a:rPr lang="en-GB" dirty="0">
                <a:solidFill>
                  <a:schemeClr val="tx1"/>
                </a:solidFill>
                <a:latin typeface="Comic Sans MS" panose="030F0702030302020204" pitchFamily="66" charset="0"/>
                <a:ea typeface="Calibri"/>
                <a:cs typeface="Calibri"/>
                <a:sym typeface="Calibri"/>
              </a:rPr>
              <a:t>Character description</a:t>
            </a:r>
          </a:p>
          <a:p>
            <a:pPr marL="232172" marR="0" lvl="0" indent="-232172" algn="l" rtl="0">
              <a:spcBef>
                <a:spcPts val="0"/>
              </a:spcBef>
              <a:spcAft>
                <a:spcPts val="0"/>
              </a:spcAft>
              <a:buClr>
                <a:schemeClr val="dk2"/>
              </a:buClr>
              <a:buSzPts val="1600"/>
              <a:buFont typeface="Arial"/>
              <a:buChar char="•"/>
            </a:pPr>
            <a:r>
              <a:rPr lang="en-GB" dirty="0">
                <a:solidFill>
                  <a:schemeClr val="tx1"/>
                </a:solidFill>
                <a:latin typeface="Comic Sans MS" panose="030F0702030302020204" pitchFamily="66" charset="0"/>
                <a:cs typeface="Calibri"/>
                <a:sym typeface="Calibri"/>
              </a:rPr>
              <a:t>Narrative retelling</a:t>
            </a:r>
          </a:p>
          <a:p>
            <a:pPr marR="0" lvl="0" algn="l" rtl="0">
              <a:spcBef>
                <a:spcPts val="0"/>
              </a:spcBef>
              <a:spcAft>
                <a:spcPts val="0"/>
              </a:spcAft>
              <a:buClr>
                <a:schemeClr val="dk2"/>
              </a:buClr>
              <a:buSzPts val="1600"/>
            </a:pPr>
            <a:endParaRPr lang="en-GB" dirty="0">
              <a:solidFill>
                <a:schemeClr val="tx1"/>
              </a:solidFill>
              <a:latin typeface="Comic Sans MS" panose="030F0702030302020204" pitchFamily="66" charset="0"/>
              <a:cs typeface="Calibri"/>
              <a:sym typeface="Calibri"/>
            </a:endParaRPr>
          </a:p>
          <a:p>
            <a:pPr marL="0" marR="0" lvl="0" indent="0" algn="l" rtl="0">
              <a:spcBef>
                <a:spcPts val="0"/>
              </a:spcBef>
              <a:spcAft>
                <a:spcPts val="0"/>
              </a:spcAft>
              <a:buNone/>
            </a:pPr>
            <a:r>
              <a:rPr lang="en-GB" dirty="0">
                <a:solidFill>
                  <a:schemeClr val="tx1"/>
                </a:solidFill>
                <a:latin typeface="Comic Sans MS" panose="030F0702030302020204" pitchFamily="66" charset="0"/>
                <a:ea typeface="Calibri"/>
                <a:cs typeface="Calibri"/>
                <a:sym typeface="Calibri"/>
              </a:rPr>
              <a:t>In addition to this, we will also be practicing our phonics, spelling and handwriting, as well as developing our comprehension skills in Guided Reading.  </a:t>
            </a:r>
            <a:endParaRPr dirty="0">
              <a:solidFill>
                <a:schemeClr val="tx1"/>
              </a:solidFill>
              <a:latin typeface="Comic Sans MS" panose="030F0702030302020204" pitchFamily="66" charset="0"/>
            </a:endParaRPr>
          </a:p>
        </p:txBody>
      </p:sp>
      <p:sp>
        <p:nvSpPr>
          <p:cNvPr id="91" name="Google Shape;91;p1"/>
          <p:cNvSpPr/>
          <p:nvPr/>
        </p:nvSpPr>
        <p:spPr>
          <a:xfrm>
            <a:off x="2314814" y="233651"/>
            <a:ext cx="3116631" cy="1342287"/>
          </a:xfrm>
          <a:prstGeom prst="rect">
            <a:avLst/>
          </a:prstGeom>
          <a:noFill/>
          <a:ln w="28575" cap="flat" cmpd="sng">
            <a:solidFill>
              <a:srgbClr val="FFFF00"/>
            </a:solidFill>
            <a:prstDash val="solid"/>
            <a:miter lim="800000"/>
            <a:headEnd type="none" w="sm" len="sm"/>
            <a:tailEnd type="none" w="sm" len="sm"/>
          </a:ln>
        </p:spPr>
        <p:txBody>
          <a:bodyPr spcFirstLastPara="1" wrap="square" lIns="74275" tIns="37125" rIns="74275" bIns="37125" anchor="ctr" anchorCtr="0">
            <a:noAutofit/>
          </a:bodyPr>
          <a:lstStyle/>
          <a:p>
            <a:pPr marL="0" marR="0" lvl="0" indent="0" algn="l" rtl="0">
              <a:spcBef>
                <a:spcPts val="0"/>
              </a:spcBef>
              <a:spcAft>
                <a:spcPts val="0"/>
              </a:spcAft>
              <a:buNone/>
            </a:pPr>
            <a:r>
              <a:rPr lang="en-GB" b="1" u="sng" dirty="0">
                <a:solidFill>
                  <a:schemeClr val="tx1"/>
                </a:solidFill>
                <a:latin typeface="Comic Sans MS" panose="030F0702030302020204" pitchFamily="66" charset="0"/>
                <a:ea typeface="Calibri"/>
                <a:cs typeface="Calibri"/>
                <a:sym typeface="Calibri"/>
              </a:rPr>
              <a:t>Science</a:t>
            </a:r>
            <a:r>
              <a:rPr lang="en-GB" u="sng" dirty="0">
                <a:solidFill>
                  <a:schemeClr val="tx1"/>
                </a:solidFill>
                <a:latin typeface="Comic Sans MS" panose="030F0702030302020204" pitchFamily="66" charset="0"/>
                <a:ea typeface="Calibri"/>
              </a:rPr>
              <a:t> </a:t>
            </a:r>
            <a:r>
              <a:rPr lang="en-GB" b="1" u="sng" dirty="0">
                <a:solidFill>
                  <a:schemeClr val="tx1"/>
                </a:solidFill>
                <a:latin typeface="Comic Sans MS" panose="030F0702030302020204" pitchFamily="66" charset="0"/>
                <a:ea typeface="Calibri"/>
              </a:rPr>
              <a:t>- </a:t>
            </a:r>
            <a:r>
              <a:rPr lang="en-GB" b="1" u="sng" dirty="0">
                <a:solidFill>
                  <a:schemeClr val="tx1"/>
                </a:solidFill>
                <a:latin typeface="Comic Sans MS" panose="030F0702030302020204" pitchFamily="66" charset="0"/>
                <a:ea typeface="Calibri"/>
                <a:cs typeface="Calibri"/>
                <a:sym typeface="Calibri"/>
              </a:rPr>
              <a:t>Everyday materials</a:t>
            </a:r>
            <a:endParaRPr b="1" u="sng" dirty="0">
              <a:solidFill>
                <a:schemeClr val="tx1"/>
              </a:solidFill>
              <a:latin typeface="Comic Sans MS" panose="030F0702030302020204" pitchFamily="66" charset="0"/>
            </a:endParaRPr>
          </a:p>
          <a:p>
            <a:pPr marL="232172" marR="0" lvl="0" indent="-232172" algn="l" rtl="0">
              <a:spcBef>
                <a:spcPts val="0"/>
              </a:spcBef>
              <a:spcAft>
                <a:spcPts val="0"/>
              </a:spcAft>
              <a:buClr>
                <a:schemeClr val="dk2"/>
              </a:buClr>
              <a:buSzPts val="1600"/>
              <a:buFont typeface="Arial"/>
              <a:buChar char="•"/>
            </a:pPr>
            <a:r>
              <a:rPr lang="en-GB" dirty="0">
                <a:solidFill>
                  <a:schemeClr val="tx1"/>
                </a:solidFill>
                <a:latin typeface="Comic Sans MS" panose="030F0702030302020204" pitchFamily="66" charset="0"/>
                <a:ea typeface="Calibri"/>
                <a:cs typeface="Calibri"/>
                <a:sym typeface="Calibri"/>
              </a:rPr>
              <a:t>Properties</a:t>
            </a:r>
          </a:p>
          <a:p>
            <a:pPr marL="232172" marR="0" lvl="0" indent="-232172" algn="l" rtl="0">
              <a:spcBef>
                <a:spcPts val="0"/>
              </a:spcBef>
              <a:spcAft>
                <a:spcPts val="0"/>
              </a:spcAft>
              <a:buClr>
                <a:schemeClr val="dk2"/>
              </a:buClr>
              <a:buSzPts val="1600"/>
              <a:buFont typeface="Arial"/>
              <a:buChar char="•"/>
            </a:pPr>
            <a:r>
              <a:rPr lang="en-GB" dirty="0">
                <a:solidFill>
                  <a:schemeClr val="tx1"/>
                </a:solidFill>
                <a:latin typeface="Comic Sans MS" panose="030F0702030302020204" pitchFamily="66" charset="0"/>
                <a:ea typeface="Calibri"/>
                <a:cs typeface="Calibri"/>
                <a:sym typeface="Calibri"/>
              </a:rPr>
              <a:t>How materials can be changed</a:t>
            </a:r>
          </a:p>
          <a:p>
            <a:pPr marL="232172" marR="0" lvl="0" indent="-232172" algn="l" rtl="0">
              <a:spcBef>
                <a:spcPts val="0"/>
              </a:spcBef>
              <a:spcAft>
                <a:spcPts val="0"/>
              </a:spcAft>
              <a:buClr>
                <a:schemeClr val="dk2"/>
              </a:buClr>
              <a:buSzPts val="1600"/>
              <a:buFont typeface="Arial"/>
              <a:buChar char="•"/>
            </a:pPr>
            <a:r>
              <a:rPr lang="en-GB" dirty="0">
                <a:solidFill>
                  <a:schemeClr val="tx1"/>
                </a:solidFill>
                <a:latin typeface="Comic Sans MS" panose="030F0702030302020204" pitchFamily="66" charset="0"/>
                <a:ea typeface="Calibri"/>
                <a:cs typeface="Calibri"/>
                <a:sym typeface="Calibri"/>
              </a:rPr>
              <a:t>Uses of materials and their suitability</a:t>
            </a:r>
            <a:endParaRPr dirty="0">
              <a:solidFill>
                <a:schemeClr val="tx1"/>
              </a:solidFill>
              <a:latin typeface="Comic Sans MS" panose="030F0702030302020204" pitchFamily="66" charset="0"/>
            </a:endParaRPr>
          </a:p>
        </p:txBody>
      </p:sp>
      <p:sp>
        <p:nvSpPr>
          <p:cNvPr id="92" name="Google Shape;92;p1"/>
          <p:cNvSpPr/>
          <p:nvPr/>
        </p:nvSpPr>
        <p:spPr>
          <a:xfrm>
            <a:off x="648095" y="3352740"/>
            <a:ext cx="2641786" cy="1794325"/>
          </a:xfrm>
          <a:prstGeom prst="rect">
            <a:avLst/>
          </a:prstGeom>
          <a:noFill/>
          <a:ln w="28575" cap="flat" cmpd="sng">
            <a:solidFill>
              <a:srgbClr val="00B0F0"/>
            </a:solidFill>
            <a:prstDash val="solid"/>
            <a:miter lim="800000"/>
            <a:headEnd type="none" w="sm" len="sm"/>
            <a:tailEnd type="none" w="sm" len="sm"/>
          </a:ln>
        </p:spPr>
        <p:txBody>
          <a:bodyPr spcFirstLastPara="1" wrap="square" lIns="74275" tIns="37125" rIns="74275" bIns="37125" anchor="ctr" anchorCtr="0">
            <a:noAutofit/>
          </a:bodyPr>
          <a:lstStyle/>
          <a:p>
            <a:pPr marL="0" marR="0" lvl="0" indent="0" algn="l" rtl="0">
              <a:spcBef>
                <a:spcPts val="0"/>
              </a:spcBef>
              <a:spcAft>
                <a:spcPts val="0"/>
              </a:spcAft>
              <a:buNone/>
            </a:pPr>
            <a:r>
              <a:rPr lang="en-GB" b="1" u="sng" dirty="0">
                <a:solidFill>
                  <a:schemeClr val="tx1"/>
                </a:solidFill>
                <a:latin typeface="Comic Sans MS" panose="030F0702030302020204" pitchFamily="66" charset="0"/>
                <a:ea typeface="Calibri"/>
                <a:cs typeface="Calibri"/>
                <a:sym typeface="Calibri"/>
              </a:rPr>
              <a:t>DT</a:t>
            </a:r>
            <a:endParaRPr dirty="0">
              <a:solidFill>
                <a:schemeClr val="tx1"/>
              </a:solidFill>
              <a:latin typeface="Comic Sans MS" panose="030F0702030302020204" pitchFamily="66" charset="0"/>
            </a:endParaRPr>
          </a:p>
          <a:p>
            <a:pPr marL="232172" marR="0" lvl="0" indent="-232172" algn="l" rtl="0">
              <a:spcBef>
                <a:spcPts val="0"/>
              </a:spcBef>
              <a:spcAft>
                <a:spcPts val="0"/>
              </a:spcAft>
              <a:buClr>
                <a:schemeClr val="dk2"/>
              </a:buClr>
              <a:buSzPts val="1600"/>
              <a:buFont typeface="Arial"/>
              <a:buChar char="•"/>
            </a:pPr>
            <a:r>
              <a:rPr lang="en-GB" dirty="0">
                <a:solidFill>
                  <a:schemeClr val="tx1"/>
                </a:solidFill>
                <a:latin typeface="Comic Sans MS" panose="030F0702030302020204" pitchFamily="66" charset="0"/>
                <a:cs typeface="Calibri"/>
                <a:sym typeface="Calibri"/>
              </a:rPr>
              <a:t>Investigate and evaluate existing products.</a:t>
            </a:r>
          </a:p>
          <a:p>
            <a:pPr marL="232172" marR="0" lvl="0" indent="-232172" algn="l" rtl="0">
              <a:spcBef>
                <a:spcPts val="0"/>
              </a:spcBef>
              <a:spcAft>
                <a:spcPts val="0"/>
              </a:spcAft>
              <a:buClr>
                <a:schemeClr val="dk2"/>
              </a:buClr>
              <a:buSzPts val="1600"/>
              <a:buFont typeface="Arial"/>
              <a:buChar char="•"/>
            </a:pPr>
            <a:r>
              <a:rPr lang="en-GB" dirty="0">
                <a:solidFill>
                  <a:schemeClr val="tx1"/>
                </a:solidFill>
                <a:latin typeface="Comic Sans MS" panose="030F0702030302020204" pitchFamily="66" charset="0"/>
                <a:cs typeface="Calibri"/>
                <a:sym typeface="Calibri"/>
              </a:rPr>
              <a:t>Explore the suitability of different materials.</a:t>
            </a:r>
          </a:p>
          <a:p>
            <a:pPr marL="232172" marR="0" lvl="0" indent="-232172" algn="l" rtl="0">
              <a:spcBef>
                <a:spcPts val="0"/>
              </a:spcBef>
              <a:spcAft>
                <a:spcPts val="0"/>
              </a:spcAft>
              <a:buClr>
                <a:schemeClr val="dk2"/>
              </a:buClr>
              <a:buSzPts val="1600"/>
              <a:buFont typeface="Arial"/>
              <a:buChar char="•"/>
            </a:pPr>
            <a:r>
              <a:rPr lang="en-GB" dirty="0">
                <a:solidFill>
                  <a:schemeClr val="tx1"/>
                </a:solidFill>
                <a:latin typeface="Comic Sans MS" panose="030F0702030302020204" pitchFamily="66" charset="0"/>
                <a:cs typeface="Calibri"/>
                <a:sym typeface="Calibri"/>
              </a:rPr>
              <a:t>Design, create and evaluate our own Mars Rovers</a:t>
            </a:r>
          </a:p>
        </p:txBody>
      </p:sp>
      <p:sp>
        <p:nvSpPr>
          <p:cNvPr id="93" name="Google Shape;93;p1"/>
          <p:cNvSpPr/>
          <p:nvPr/>
        </p:nvSpPr>
        <p:spPr>
          <a:xfrm>
            <a:off x="934257" y="1769146"/>
            <a:ext cx="1564119" cy="1378622"/>
          </a:xfrm>
          <a:prstGeom prst="rect">
            <a:avLst/>
          </a:prstGeom>
          <a:noFill/>
          <a:ln w="28575" cap="flat" cmpd="sng">
            <a:solidFill>
              <a:srgbClr val="FF0000"/>
            </a:solidFill>
            <a:prstDash val="solid"/>
            <a:miter lim="800000"/>
            <a:headEnd type="none" w="sm" len="sm"/>
            <a:tailEnd type="none" w="sm" len="sm"/>
          </a:ln>
        </p:spPr>
        <p:txBody>
          <a:bodyPr spcFirstLastPara="1" wrap="square" lIns="74275" tIns="37125" rIns="74275" bIns="37125" anchor="ctr" anchorCtr="0">
            <a:noAutofit/>
          </a:bodyPr>
          <a:lstStyle/>
          <a:p>
            <a:pPr marL="0" marR="0" lvl="0" indent="0" algn="l" rtl="0">
              <a:spcBef>
                <a:spcPts val="0"/>
              </a:spcBef>
              <a:spcAft>
                <a:spcPts val="0"/>
              </a:spcAft>
              <a:buNone/>
            </a:pPr>
            <a:r>
              <a:rPr lang="en-GB" b="1" u="sng" dirty="0">
                <a:solidFill>
                  <a:schemeClr val="tx1"/>
                </a:solidFill>
                <a:latin typeface="Comic Sans MS" panose="030F0702030302020204" pitchFamily="66" charset="0"/>
                <a:ea typeface="Calibri"/>
                <a:cs typeface="Calibri"/>
                <a:sym typeface="Calibri"/>
              </a:rPr>
              <a:t>ICT</a:t>
            </a:r>
          </a:p>
          <a:p>
            <a:pPr marL="171450" marR="0" lvl="0" indent="-171450" algn="l" rtl="0">
              <a:spcBef>
                <a:spcPts val="0"/>
              </a:spcBef>
              <a:spcAft>
                <a:spcPts val="0"/>
              </a:spcAft>
              <a:buFont typeface="Arial" panose="020B0604020202020204" pitchFamily="34" charset="0"/>
              <a:buChar char="•"/>
            </a:pPr>
            <a:r>
              <a:rPr lang="en-GB" dirty="0">
                <a:solidFill>
                  <a:schemeClr val="tx1"/>
                </a:solidFill>
                <a:latin typeface="Comic Sans MS" panose="030F0702030302020204" pitchFamily="66" charset="0"/>
                <a:cs typeface="Calibri"/>
                <a:sym typeface="Calibri"/>
              </a:rPr>
              <a:t>Computing systems and networks</a:t>
            </a:r>
          </a:p>
          <a:p>
            <a:pPr marL="171450" marR="0" lvl="0" indent="-171450" algn="l" rtl="0">
              <a:spcBef>
                <a:spcPts val="0"/>
              </a:spcBef>
              <a:spcAft>
                <a:spcPts val="0"/>
              </a:spcAft>
              <a:buFont typeface="Arial" panose="020B0604020202020204" pitchFamily="34" charset="0"/>
              <a:buChar char="•"/>
            </a:pPr>
            <a:r>
              <a:rPr lang="en-GB" dirty="0">
                <a:solidFill>
                  <a:schemeClr val="tx1"/>
                </a:solidFill>
                <a:latin typeface="Comic Sans MS" panose="030F0702030302020204" pitchFamily="66" charset="0"/>
                <a:cs typeface="Calibri"/>
                <a:sym typeface="Calibri"/>
              </a:rPr>
              <a:t>IT around us</a:t>
            </a:r>
          </a:p>
        </p:txBody>
      </p:sp>
      <p:sp>
        <p:nvSpPr>
          <p:cNvPr id="94" name="Google Shape;94;p1"/>
          <p:cNvSpPr/>
          <p:nvPr/>
        </p:nvSpPr>
        <p:spPr>
          <a:xfrm>
            <a:off x="3869077" y="4910666"/>
            <a:ext cx="2070458" cy="1705211"/>
          </a:xfrm>
          <a:prstGeom prst="rect">
            <a:avLst/>
          </a:prstGeom>
          <a:noFill/>
          <a:ln w="28575" cap="flat" cmpd="sng">
            <a:solidFill>
              <a:schemeClr val="tx2"/>
            </a:solidFill>
            <a:prstDash val="solid"/>
            <a:miter lim="800000"/>
            <a:headEnd type="none" w="sm" len="sm"/>
            <a:tailEnd type="none" w="sm" len="sm"/>
          </a:ln>
        </p:spPr>
        <p:txBody>
          <a:bodyPr spcFirstLastPara="1" wrap="square" lIns="74275" tIns="37125" rIns="74275" bIns="37125" anchor="ctr" anchorCtr="0">
            <a:noAutofit/>
          </a:bodyPr>
          <a:lstStyle/>
          <a:p>
            <a:pPr marL="0" marR="0" lvl="0" indent="0" rtl="0">
              <a:spcBef>
                <a:spcPts val="0"/>
              </a:spcBef>
              <a:spcAft>
                <a:spcPts val="0"/>
              </a:spcAft>
              <a:buNone/>
            </a:pPr>
            <a:r>
              <a:rPr lang="en-GB" b="1" u="sng" dirty="0">
                <a:solidFill>
                  <a:schemeClr val="tx1"/>
                </a:solidFill>
                <a:latin typeface="Comic Sans MS" panose="030F0702030302020204" pitchFamily="66" charset="0"/>
                <a:ea typeface="Calibri"/>
                <a:cs typeface="Calibri"/>
                <a:sym typeface="Calibri"/>
              </a:rPr>
              <a:t>Music – Space</a:t>
            </a:r>
          </a:p>
          <a:p>
            <a:pPr marL="285750" marR="0" lvl="0" indent="-285750" rtl="0">
              <a:spcBef>
                <a:spcPts val="0"/>
              </a:spcBef>
              <a:spcAft>
                <a:spcPts val="0"/>
              </a:spcAft>
              <a:buFont typeface="Arial" panose="020B0604020202020204" pitchFamily="34" charset="0"/>
              <a:buChar char="•"/>
            </a:pPr>
            <a:r>
              <a:rPr lang="en-GB" dirty="0">
                <a:solidFill>
                  <a:schemeClr val="tx1"/>
                </a:solidFill>
                <a:latin typeface="Comic Sans MS" panose="030F0702030302020204" pitchFamily="66" charset="0"/>
                <a:ea typeface="Calibri"/>
                <a:cs typeface="Calibri"/>
                <a:sym typeface="Calibri"/>
              </a:rPr>
              <a:t>Rhythm</a:t>
            </a:r>
            <a:endParaRPr dirty="0">
              <a:solidFill>
                <a:schemeClr val="tx1"/>
              </a:solidFill>
              <a:latin typeface="Comic Sans MS" panose="030F0702030302020204" pitchFamily="66" charset="0"/>
            </a:endParaRPr>
          </a:p>
          <a:p>
            <a:pPr marL="285750" marR="0" lvl="0" indent="-285750" algn="l" rtl="0">
              <a:spcBef>
                <a:spcPts val="0"/>
              </a:spcBef>
              <a:spcAft>
                <a:spcPts val="0"/>
              </a:spcAft>
              <a:buClr>
                <a:schemeClr val="dk2"/>
              </a:buClr>
              <a:buSzPts val="1600"/>
              <a:buFont typeface="Arial"/>
              <a:buChar char="•"/>
            </a:pPr>
            <a:r>
              <a:rPr lang="en-GB" dirty="0">
                <a:solidFill>
                  <a:schemeClr val="tx1"/>
                </a:solidFill>
                <a:latin typeface="Comic Sans MS" panose="030F0702030302020204" pitchFamily="66" charset="0"/>
                <a:ea typeface="Calibri"/>
                <a:cs typeface="Calibri"/>
                <a:sym typeface="Calibri"/>
              </a:rPr>
              <a:t>Pitch </a:t>
            </a:r>
            <a:endParaRPr dirty="0">
              <a:solidFill>
                <a:schemeClr val="tx1"/>
              </a:solidFill>
              <a:latin typeface="Comic Sans MS" panose="030F0702030302020204" pitchFamily="66" charset="0"/>
            </a:endParaRPr>
          </a:p>
          <a:p>
            <a:pPr marL="285750" marR="0" lvl="0" indent="-285750" algn="l" rtl="0">
              <a:spcBef>
                <a:spcPts val="0"/>
              </a:spcBef>
              <a:spcAft>
                <a:spcPts val="0"/>
              </a:spcAft>
              <a:buClr>
                <a:schemeClr val="dk2"/>
              </a:buClr>
              <a:buSzPts val="1600"/>
              <a:buFont typeface="Arial"/>
              <a:buChar char="•"/>
            </a:pPr>
            <a:r>
              <a:rPr lang="en-GB" dirty="0">
                <a:solidFill>
                  <a:schemeClr val="tx1"/>
                </a:solidFill>
                <a:latin typeface="Comic Sans MS" panose="030F0702030302020204" pitchFamily="66" charset="0"/>
                <a:ea typeface="Calibri"/>
                <a:cs typeface="Calibri"/>
                <a:sym typeface="Calibri"/>
              </a:rPr>
              <a:t>Tempo</a:t>
            </a:r>
            <a:endParaRPr dirty="0">
              <a:solidFill>
                <a:schemeClr val="tx1"/>
              </a:solidFill>
              <a:latin typeface="Comic Sans MS" panose="030F0702030302020204" pitchFamily="66" charset="0"/>
            </a:endParaRPr>
          </a:p>
          <a:p>
            <a:pPr marL="285750" marR="0" lvl="0" indent="-285750" algn="l" rtl="0">
              <a:spcBef>
                <a:spcPts val="0"/>
              </a:spcBef>
              <a:spcAft>
                <a:spcPts val="0"/>
              </a:spcAft>
              <a:buClr>
                <a:schemeClr val="dk2"/>
              </a:buClr>
              <a:buSzPts val="1600"/>
              <a:buFont typeface="Arial"/>
              <a:buChar char="•"/>
            </a:pPr>
            <a:r>
              <a:rPr lang="en-GB" dirty="0">
                <a:solidFill>
                  <a:schemeClr val="tx1"/>
                </a:solidFill>
                <a:latin typeface="Comic Sans MS" panose="030F0702030302020204" pitchFamily="66" charset="0"/>
                <a:ea typeface="Calibri"/>
                <a:cs typeface="Calibri"/>
                <a:sym typeface="Calibri"/>
              </a:rPr>
              <a:t>Contrasting dynamics</a:t>
            </a:r>
            <a:endParaRPr dirty="0">
              <a:solidFill>
                <a:schemeClr val="tx1"/>
              </a:solidFill>
              <a:latin typeface="Comic Sans MS" panose="030F0702030302020204" pitchFamily="66" charset="0"/>
            </a:endParaRPr>
          </a:p>
          <a:p>
            <a:pPr marL="285750" marR="0" lvl="0" indent="-285750" algn="l" rtl="0">
              <a:spcBef>
                <a:spcPts val="0"/>
              </a:spcBef>
              <a:spcAft>
                <a:spcPts val="0"/>
              </a:spcAft>
              <a:buClr>
                <a:schemeClr val="dk2"/>
              </a:buClr>
              <a:buSzPts val="1600"/>
              <a:buFont typeface="Arial"/>
              <a:buChar char="•"/>
            </a:pPr>
            <a:r>
              <a:rPr lang="en-GB" dirty="0">
                <a:solidFill>
                  <a:schemeClr val="tx1"/>
                </a:solidFill>
                <a:latin typeface="Comic Sans MS" panose="030F0702030302020204" pitchFamily="66" charset="0"/>
                <a:ea typeface="Calibri"/>
                <a:cs typeface="Calibri"/>
                <a:sym typeface="Calibri"/>
              </a:rPr>
              <a:t>Graphic scores</a:t>
            </a:r>
            <a:endParaRPr dirty="0">
              <a:solidFill>
                <a:schemeClr val="tx1"/>
              </a:solidFill>
              <a:latin typeface="Comic Sans MS" panose="030F0702030302020204" pitchFamily="66" charset="0"/>
            </a:endParaRPr>
          </a:p>
        </p:txBody>
      </p:sp>
      <p:sp>
        <p:nvSpPr>
          <p:cNvPr id="2" name="Google Shape;91;p1">
            <a:extLst>
              <a:ext uri="{FF2B5EF4-FFF2-40B4-BE49-F238E27FC236}">
                <a16:creationId xmlns:a16="http://schemas.microsoft.com/office/drawing/2014/main" id="{FA809A63-0D6A-D3D9-0133-552490A9152B}"/>
              </a:ext>
            </a:extLst>
          </p:cNvPr>
          <p:cNvSpPr/>
          <p:nvPr/>
        </p:nvSpPr>
        <p:spPr>
          <a:xfrm>
            <a:off x="6621638" y="4570590"/>
            <a:ext cx="3075747" cy="2045287"/>
          </a:xfrm>
          <a:prstGeom prst="rect">
            <a:avLst/>
          </a:prstGeom>
          <a:noFill/>
          <a:ln w="28575" cap="flat" cmpd="sng">
            <a:solidFill>
              <a:srgbClr val="7030A0"/>
            </a:solidFill>
            <a:prstDash val="solid"/>
            <a:miter lim="800000"/>
            <a:headEnd type="none" w="sm" len="sm"/>
            <a:tailEnd type="none" w="sm" len="sm"/>
          </a:ln>
        </p:spPr>
        <p:txBody>
          <a:bodyPr spcFirstLastPara="1" wrap="square" lIns="74275" tIns="37125" rIns="74275" bIns="37125" anchor="ctr" anchorCtr="0">
            <a:noAutofit/>
          </a:bodyPr>
          <a:lstStyle/>
          <a:p>
            <a:pPr marR="0" lvl="0" algn="l" rtl="0">
              <a:spcBef>
                <a:spcPts val="0"/>
              </a:spcBef>
              <a:spcAft>
                <a:spcPts val="0"/>
              </a:spcAft>
            </a:pPr>
            <a:r>
              <a:rPr lang="en-GB" b="1" u="sng" dirty="0">
                <a:solidFill>
                  <a:schemeClr val="tx1"/>
                </a:solidFill>
                <a:latin typeface="Comic Sans MS" panose="030F0702030302020204" pitchFamily="66" charset="0"/>
                <a:ea typeface="Calibri"/>
                <a:cs typeface="Calibri"/>
                <a:sym typeface="Calibri"/>
              </a:rPr>
              <a:t>RE – Creation and Covenant</a:t>
            </a:r>
          </a:p>
          <a:p>
            <a:pPr marL="285750" marR="0" lvl="0" indent="-285750" algn="l" rtl="0">
              <a:spcBef>
                <a:spcPts val="0"/>
              </a:spcBef>
              <a:spcAft>
                <a:spcPts val="0"/>
              </a:spcAft>
              <a:buFont typeface="Arial" panose="020B0604020202020204" pitchFamily="34" charset="0"/>
              <a:buChar char="•"/>
            </a:pPr>
            <a:r>
              <a:rPr lang="en-GB" dirty="0">
                <a:solidFill>
                  <a:schemeClr val="tx1"/>
                </a:solidFill>
                <a:latin typeface="Comic Sans MS" panose="030F0702030302020204" pitchFamily="66" charset="0"/>
                <a:ea typeface="Calibri"/>
                <a:cs typeface="Calibri"/>
                <a:sym typeface="Calibri"/>
              </a:rPr>
              <a:t>The story of Noah</a:t>
            </a:r>
          </a:p>
          <a:p>
            <a:pPr marL="285750" marR="0" lvl="0" indent="-285750" algn="l" rtl="0">
              <a:spcBef>
                <a:spcPts val="0"/>
              </a:spcBef>
              <a:spcAft>
                <a:spcPts val="0"/>
              </a:spcAft>
              <a:buFont typeface="Arial" panose="020B0604020202020204" pitchFamily="34" charset="0"/>
              <a:buChar char="•"/>
            </a:pPr>
            <a:r>
              <a:rPr lang="en-GB" dirty="0">
                <a:solidFill>
                  <a:schemeClr val="tx1"/>
                </a:solidFill>
                <a:latin typeface="Comic Sans MS" panose="030F0702030302020204" pitchFamily="66" charset="0"/>
                <a:ea typeface="Calibri"/>
                <a:cs typeface="Calibri"/>
                <a:sym typeface="Calibri"/>
              </a:rPr>
              <a:t>God makes a covenant with Noah</a:t>
            </a:r>
          </a:p>
          <a:p>
            <a:pPr marL="285750" marR="0" lvl="0" indent="-285750" algn="l" rtl="0">
              <a:spcBef>
                <a:spcPts val="0"/>
              </a:spcBef>
              <a:spcAft>
                <a:spcPts val="0"/>
              </a:spcAft>
              <a:buFont typeface="Arial" panose="020B0604020202020204" pitchFamily="34" charset="0"/>
              <a:buChar char="•"/>
            </a:pPr>
            <a:r>
              <a:rPr lang="en-GB" dirty="0">
                <a:solidFill>
                  <a:schemeClr val="tx1"/>
                </a:solidFill>
                <a:latin typeface="Comic Sans MS" panose="030F0702030302020204" pitchFamily="66" charset="0"/>
                <a:ea typeface="Calibri"/>
                <a:cs typeface="Calibri"/>
                <a:sym typeface="Calibri"/>
              </a:rPr>
              <a:t>Stewardship</a:t>
            </a:r>
          </a:p>
          <a:p>
            <a:pPr marL="285750" marR="0" lvl="0" indent="-285750" algn="l" rtl="0">
              <a:spcBef>
                <a:spcPts val="0"/>
              </a:spcBef>
              <a:spcAft>
                <a:spcPts val="0"/>
              </a:spcAft>
              <a:buFont typeface="Arial" panose="020B0604020202020204" pitchFamily="34" charset="0"/>
              <a:buChar char="•"/>
            </a:pPr>
            <a:r>
              <a:rPr lang="en-GB" dirty="0">
                <a:solidFill>
                  <a:schemeClr val="tx1"/>
                </a:solidFill>
                <a:latin typeface="Comic Sans MS" panose="030F0702030302020204" pitchFamily="66" charset="0"/>
                <a:ea typeface="Calibri"/>
                <a:cs typeface="Calibri"/>
                <a:sym typeface="Calibri"/>
              </a:rPr>
              <a:t>God’s gift of creation</a:t>
            </a:r>
          </a:p>
          <a:p>
            <a:pPr marL="285750" marR="0" lvl="0" indent="-285750" algn="l" rtl="0">
              <a:spcBef>
                <a:spcPts val="0"/>
              </a:spcBef>
              <a:spcAft>
                <a:spcPts val="0"/>
              </a:spcAft>
              <a:buFont typeface="Arial" panose="020B0604020202020204" pitchFamily="34" charset="0"/>
              <a:buChar char="•"/>
            </a:pPr>
            <a:r>
              <a:rPr lang="en-GB" dirty="0">
                <a:solidFill>
                  <a:schemeClr val="tx1"/>
                </a:solidFill>
                <a:latin typeface="Comic Sans MS" panose="030F0702030302020204" pitchFamily="66" charset="0"/>
                <a:ea typeface="Calibri"/>
                <a:cs typeface="Calibri"/>
                <a:sym typeface="Calibri"/>
              </a:rPr>
              <a:t>The sacrament of Baptism – signs and symbols</a:t>
            </a:r>
          </a:p>
        </p:txBody>
      </p:sp>
      <p:pic>
        <p:nvPicPr>
          <p:cNvPr id="14" name="Picture 2" descr="Image result for beegu"/>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07904" y="3549910"/>
            <a:ext cx="1059254" cy="133332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pic>
        <p:nvPicPr>
          <p:cNvPr id="1028" name="Picture 4" descr="Astronaut Cartoon Images – Browse 354,822 Stock Photos, Vectors, and Video  | Adobe Stoc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0102" y="1594089"/>
            <a:ext cx="1402292" cy="1402292"/>
          </a:xfrm>
          <a:prstGeom prst="rect">
            <a:avLst/>
          </a:prstGeom>
          <a:noFill/>
          <a:extLst>
            <a:ext uri="{909E8E84-426E-40DD-AFC4-6F175D3DCCD1}">
              <a14:hiddenFill xmlns:a14="http://schemas.microsoft.com/office/drawing/2010/main">
                <a:solidFill>
                  <a:srgbClr val="FFFFFF"/>
                </a:solidFill>
              </a14:hiddenFill>
            </a:ext>
          </a:extLst>
        </p:spPr>
      </p:pic>
      <p:sp>
        <p:nvSpPr>
          <p:cNvPr id="84" name="Google Shape;84;p1"/>
          <p:cNvSpPr/>
          <p:nvPr/>
        </p:nvSpPr>
        <p:spPr>
          <a:xfrm>
            <a:off x="3471333" y="2747881"/>
            <a:ext cx="2670857" cy="1447468"/>
          </a:xfrm>
          <a:prstGeom prst="cloud">
            <a:avLst/>
          </a:prstGeom>
          <a:noFill/>
          <a:ln w="38100" cap="flat" cmpd="sng">
            <a:solidFill>
              <a:srgbClr val="FF33CC"/>
            </a:solidFill>
            <a:prstDash val="solid"/>
            <a:miter lim="800000"/>
            <a:headEnd type="none" w="sm" len="sm"/>
            <a:tailEnd type="none" w="sm" len="sm"/>
          </a:ln>
        </p:spPr>
        <p:txBody>
          <a:bodyPr spcFirstLastPara="1" wrap="square" lIns="74275" tIns="37125" rIns="74275" bIns="37125" anchor="ctr" anchorCtr="0">
            <a:noAutofit/>
          </a:bodyPr>
          <a:lstStyle/>
          <a:p>
            <a:pPr marL="0" marR="0" lvl="0" indent="0" algn="ctr" rtl="0">
              <a:spcBef>
                <a:spcPts val="0"/>
              </a:spcBef>
              <a:spcAft>
                <a:spcPts val="0"/>
              </a:spcAft>
              <a:buNone/>
            </a:pPr>
            <a:r>
              <a:rPr lang="en-GB" sz="1800" b="1" i="0" u="none" strike="noStrike" cap="none">
                <a:solidFill>
                  <a:schemeClr val="tx1"/>
                </a:solidFill>
                <a:latin typeface="Calibri"/>
                <a:ea typeface="Calibri"/>
                <a:cs typeface="Calibri"/>
                <a:sym typeface="Calibri"/>
              </a:rPr>
              <a:t>Autumn 2</a:t>
            </a:r>
            <a:endParaRPr dirty="0">
              <a:solidFill>
                <a:schemeClr val="tx1"/>
              </a:solidFill>
            </a:endParaRPr>
          </a:p>
          <a:p>
            <a:pPr marL="0" marR="0" lvl="0" indent="0" algn="ctr" rtl="0">
              <a:spcBef>
                <a:spcPts val="0"/>
              </a:spcBef>
              <a:spcAft>
                <a:spcPts val="0"/>
              </a:spcAft>
              <a:buNone/>
            </a:pPr>
            <a:r>
              <a:rPr lang="en-GB" sz="1800" b="1" i="0" u="none" strike="noStrike" cap="none" dirty="0">
                <a:solidFill>
                  <a:schemeClr val="tx1"/>
                </a:solidFill>
                <a:latin typeface="Calibri"/>
                <a:ea typeface="Calibri"/>
                <a:cs typeface="Calibri"/>
                <a:sym typeface="Calibri"/>
              </a:rPr>
              <a:t>Class 2</a:t>
            </a:r>
            <a:endParaRPr dirty="0">
              <a:solidFill>
                <a:schemeClr val="tx1"/>
              </a:solidFill>
            </a:endParaRPr>
          </a:p>
          <a:p>
            <a:pPr marL="0" marR="0" lvl="0" indent="0" algn="ctr" rtl="0">
              <a:spcBef>
                <a:spcPts val="0"/>
              </a:spcBef>
              <a:spcAft>
                <a:spcPts val="0"/>
              </a:spcAft>
              <a:buNone/>
            </a:pPr>
            <a:r>
              <a:rPr lang="en-GB" sz="1800" b="1" i="0" u="none" strike="noStrike" cap="none" dirty="0">
                <a:solidFill>
                  <a:schemeClr val="tx1"/>
                </a:solidFill>
                <a:latin typeface="Calibri"/>
                <a:ea typeface="Calibri"/>
                <a:cs typeface="Calibri"/>
                <a:sym typeface="Calibri"/>
              </a:rPr>
              <a:t>Mrs Steele</a:t>
            </a:r>
            <a:endParaRPr dirty="0">
              <a:solidFill>
                <a:schemeClr val="tx1"/>
              </a:solidFill>
            </a:endParaRPr>
          </a:p>
        </p:txBody>
      </p:sp>
      <p:sp>
        <p:nvSpPr>
          <p:cNvPr id="85" name="Google Shape;85;p1"/>
          <p:cNvSpPr/>
          <p:nvPr/>
        </p:nvSpPr>
        <p:spPr>
          <a:xfrm>
            <a:off x="473316" y="263836"/>
            <a:ext cx="2089050" cy="1537020"/>
          </a:xfrm>
          <a:prstGeom prst="rect">
            <a:avLst/>
          </a:prstGeom>
          <a:solidFill>
            <a:schemeClr val="lt1"/>
          </a:solidFill>
          <a:ln w="28575" cap="flat" cmpd="sng">
            <a:solidFill>
              <a:srgbClr val="7030A0"/>
            </a:solidFill>
            <a:prstDash val="solid"/>
            <a:miter lim="800000"/>
            <a:headEnd type="none" w="sm" len="sm"/>
            <a:tailEnd type="none" w="sm" len="sm"/>
          </a:ln>
        </p:spPr>
        <p:txBody>
          <a:bodyPr spcFirstLastPara="1" wrap="square" lIns="74275" tIns="37125" rIns="74275" bIns="37125" anchor="ctr" anchorCtr="0">
            <a:noAutofit/>
          </a:bodyPr>
          <a:lstStyle/>
          <a:p>
            <a:pPr marL="0" marR="0" lvl="0" indent="0" algn="l" rtl="0">
              <a:spcBef>
                <a:spcPts val="0"/>
              </a:spcBef>
              <a:spcAft>
                <a:spcPts val="0"/>
              </a:spcAft>
              <a:buNone/>
            </a:pPr>
            <a:r>
              <a:rPr lang="en-GB" b="1" i="0" u="sng" strike="noStrike" cap="none" dirty="0">
                <a:solidFill>
                  <a:schemeClr val="tx1"/>
                </a:solidFill>
                <a:latin typeface="Comic Sans MS" panose="030F0702030302020204" pitchFamily="66" charset="0"/>
                <a:ea typeface="Calibri"/>
                <a:cs typeface="Calibri"/>
                <a:sym typeface="Calibri"/>
              </a:rPr>
              <a:t>Maths</a:t>
            </a:r>
            <a:endParaRPr dirty="0">
              <a:solidFill>
                <a:schemeClr val="tx1"/>
              </a:solidFill>
              <a:latin typeface="Comic Sans MS" panose="030F0702030302020204" pitchFamily="66" charset="0"/>
            </a:endParaRPr>
          </a:p>
          <a:p>
            <a:pPr marL="232172" marR="0" lvl="0" indent="-232172" algn="l" rtl="0">
              <a:spcBef>
                <a:spcPts val="0"/>
              </a:spcBef>
              <a:spcAft>
                <a:spcPts val="0"/>
              </a:spcAft>
              <a:buClr>
                <a:schemeClr val="dk2"/>
              </a:buClr>
              <a:buSzPts val="1600"/>
              <a:buFont typeface="Arial"/>
              <a:buChar char="•"/>
            </a:pPr>
            <a:r>
              <a:rPr lang="en-GB" dirty="0">
                <a:solidFill>
                  <a:schemeClr val="tx1"/>
                </a:solidFill>
                <a:latin typeface="Comic Sans MS" panose="030F0702030302020204" pitchFamily="66" charset="0"/>
                <a:ea typeface="Calibri"/>
                <a:cs typeface="Calibri"/>
                <a:sym typeface="Calibri"/>
              </a:rPr>
              <a:t>Place value</a:t>
            </a:r>
            <a:endParaRPr dirty="0">
              <a:solidFill>
                <a:schemeClr val="tx1"/>
              </a:solidFill>
              <a:latin typeface="Comic Sans MS" panose="030F0702030302020204" pitchFamily="66" charset="0"/>
            </a:endParaRPr>
          </a:p>
          <a:p>
            <a:pPr marL="232172" marR="0" lvl="0" indent="-232172" algn="l" rtl="0">
              <a:spcBef>
                <a:spcPts val="0"/>
              </a:spcBef>
              <a:spcAft>
                <a:spcPts val="0"/>
              </a:spcAft>
              <a:buClr>
                <a:schemeClr val="dk2"/>
              </a:buClr>
              <a:buSzPts val="1600"/>
              <a:buFont typeface="Arial"/>
              <a:buChar char="•"/>
            </a:pPr>
            <a:r>
              <a:rPr lang="en-GB" dirty="0">
                <a:solidFill>
                  <a:schemeClr val="tx1"/>
                </a:solidFill>
                <a:latin typeface="Comic Sans MS" panose="030F0702030302020204" pitchFamily="66" charset="0"/>
                <a:ea typeface="Calibri"/>
                <a:cs typeface="Calibri"/>
                <a:sym typeface="Calibri"/>
              </a:rPr>
              <a:t>Addition and subtraction</a:t>
            </a:r>
          </a:p>
          <a:p>
            <a:pPr marL="232172" marR="0" lvl="0" indent="-232172" algn="l" rtl="0">
              <a:spcBef>
                <a:spcPts val="0"/>
              </a:spcBef>
              <a:spcAft>
                <a:spcPts val="0"/>
              </a:spcAft>
              <a:buClr>
                <a:schemeClr val="dk2"/>
              </a:buClr>
              <a:buSzPts val="1600"/>
              <a:buFont typeface="Arial"/>
              <a:buChar char="•"/>
            </a:pPr>
            <a:r>
              <a:rPr lang="en-GB" dirty="0">
                <a:solidFill>
                  <a:schemeClr val="tx1"/>
                </a:solidFill>
                <a:latin typeface="Comic Sans MS" panose="030F0702030302020204" pitchFamily="66" charset="0"/>
                <a:ea typeface="Calibri"/>
                <a:cs typeface="Calibri"/>
                <a:sym typeface="Calibri"/>
              </a:rPr>
              <a:t>Measuring length</a:t>
            </a:r>
          </a:p>
          <a:p>
            <a:pPr marL="232172" marR="0" lvl="0" indent="-232172" algn="l" rtl="0">
              <a:spcBef>
                <a:spcPts val="0"/>
              </a:spcBef>
              <a:spcAft>
                <a:spcPts val="0"/>
              </a:spcAft>
              <a:buClr>
                <a:schemeClr val="dk2"/>
              </a:buClr>
              <a:buSzPts val="1600"/>
              <a:buFont typeface="Arial"/>
              <a:buChar char="•"/>
            </a:pPr>
            <a:r>
              <a:rPr lang="en-GB" dirty="0">
                <a:solidFill>
                  <a:schemeClr val="tx1"/>
                </a:solidFill>
                <a:latin typeface="Comic Sans MS" panose="030F0702030302020204" pitchFamily="66" charset="0"/>
                <a:ea typeface="Calibri"/>
                <a:cs typeface="Calibri"/>
                <a:sym typeface="Calibri"/>
              </a:rPr>
              <a:t>Money</a:t>
            </a:r>
            <a:endParaRPr dirty="0">
              <a:solidFill>
                <a:schemeClr val="tx1"/>
              </a:solidFill>
              <a:latin typeface="Comic Sans MS" panose="030F0702030302020204" pitchFamily="66" charset="0"/>
            </a:endParaRPr>
          </a:p>
        </p:txBody>
      </p:sp>
      <p:sp>
        <p:nvSpPr>
          <p:cNvPr id="86" name="Google Shape;86;p1"/>
          <p:cNvSpPr/>
          <p:nvPr/>
        </p:nvSpPr>
        <p:spPr>
          <a:xfrm>
            <a:off x="6307547" y="2908883"/>
            <a:ext cx="1412615" cy="976231"/>
          </a:xfrm>
          <a:prstGeom prst="rect">
            <a:avLst/>
          </a:prstGeom>
          <a:noFill/>
          <a:ln w="28575" cap="flat" cmpd="sng">
            <a:solidFill>
              <a:schemeClr val="tx1"/>
            </a:solidFill>
            <a:prstDash val="solid"/>
            <a:miter lim="800000"/>
            <a:headEnd type="none" w="sm" len="sm"/>
            <a:tailEnd type="none" w="sm" len="sm"/>
          </a:ln>
        </p:spPr>
        <p:txBody>
          <a:bodyPr spcFirstLastPara="1" wrap="square" lIns="74275" tIns="37125" rIns="74275" bIns="37125" anchor="ctr" anchorCtr="0">
            <a:noAutofit/>
          </a:bodyPr>
          <a:lstStyle/>
          <a:p>
            <a:pPr marL="0" marR="0" lvl="0" indent="0" algn="l" rtl="0">
              <a:spcBef>
                <a:spcPts val="0"/>
              </a:spcBef>
              <a:spcAft>
                <a:spcPts val="0"/>
              </a:spcAft>
              <a:buNone/>
            </a:pPr>
            <a:r>
              <a:rPr lang="en-GB" b="1" u="sng" dirty="0">
                <a:solidFill>
                  <a:schemeClr val="tx1"/>
                </a:solidFill>
                <a:latin typeface="Comic Sans MS" panose="030F0702030302020204" pitchFamily="66" charset="0"/>
                <a:ea typeface="Calibri"/>
                <a:cs typeface="Calibri"/>
                <a:sym typeface="Calibri"/>
              </a:rPr>
              <a:t>PE</a:t>
            </a:r>
            <a:endParaRPr dirty="0">
              <a:solidFill>
                <a:schemeClr val="tx1"/>
              </a:solidFill>
              <a:latin typeface="Comic Sans MS" panose="030F0702030302020204" pitchFamily="66" charset="0"/>
            </a:endParaRPr>
          </a:p>
          <a:p>
            <a:pPr marL="232172" marR="0" lvl="0" indent="-232172" algn="l" rtl="0">
              <a:spcBef>
                <a:spcPts val="0"/>
              </a:spcBef>
              <a:spcAft>
                <a:spcPts val="0"/>
              </a:spcAft>
              <a:buClr>
                <a:schemeClr val="dk2"/>
              </a:buClr>
              <a:buSzPts val="1600"/>
              <a:buFont typeface="Arial"/>
              <a:buChar char="•"/>
            </a:pPr>
            <a:r>
              <a:rPr lang="en-GB" dirty="0">
                <a:solidFill>
                  <a:schemeClr val="tx1"/>
                </a:solidFill>
                <a:latin typeface="Comic Sans MS" panose="030F0702030302020204" pitchFamily="66" charset="0"/>
                <a:ea typeface="Calibri"/>
                <a:cs typeface="Calibri"/>
                <a:sym typeface="Calibri"/>
              </a:rPr>
              <a:t>Gymnastics</a:t>
            </a:r>
          </a:p>
          <a:p>
            <a:pPr marL="232172" marR="0" lvl="0" indent="-232172" algn="l" rtl="0">
              <a:spcBef>
                <a:spcPts val="0"/>
              </a:spcBef>
              <a:spcAft>
                <a:spcPts val="0"/>
              </a:spcAft>
              <a:buClr>
                <a:schemeClr val="dk2"/>
              </a:buClr>
              <a:buSzPts val="1600"/>
              <a:buFont typeface="Arial"/>
              <a:buChar char="•"/>
            </a:pPr>
            <a:r>
              <a:rPr lang="en-GB" dirty="0">
                <a:solidFill>
                  <a:schemeClr val="tx1"/>
                </a:solidFill>
                <a:latin typeface="Comic Sans MS" panose="030F0702030302020204" pitchFamily="66" charset="0"/>
                <a:ea typeface="Calibri"/>
                <a:cs typeface="Calibri"/>
                <a:sym typeface="Calibri"/>
              </a:rPr>
              <a:t>Hockey</a:t>
            </a:r>
            <a:endParaRPr dirty="0">
              <a:solidFill>
                <a:schemeClr val="tx1"/>
              </a:solidFill>
              <a:latin typeface="Comic Sans MS" panose="030F0702030302020204" pitchFamily="66" charset="0"/>
            </a:endParaRPr>
          </a:p>
        </p:txBody>
      </p:sp>
      <p:sp>
        <p:nvSpPr>
          <p:cNvPr id="87" name="Google Shape;87;p1"/>
          <p:cNvSpPr/>
          <p:nvPr/>
        </p:nvSpPr>
        <p:spPr>
          <a:xfrm>
            <a:off x="473316" y="4572001"/>
            <a:ext cx="3584435" cy="2026004"/>
          </a:xfrm>
          <a:prstGeom prst="rect">
            <a:avLst/>
          </a:prstGeom>
          <a:noFill/>
          <a:ln w="28575" cap="flat" cmpd="sng">
            <a:solidFill>
              <a:schemeClr val="accent2"/>
            </a:solidFill>
            <a:prstDash val="solid"/>
            <a:miter lim="800000"/>
            <a:headEnd type="none" w="sm" len="sm"/>
            <a:tailEnd type="none" w="sm" len="sm"/>
          </a:ln>
        </p:spPr>
        <p:txBody>
          <a:bodyPr spcFirstLastPara="1" wrap="square" lIns="74275" tIns="37125" rIns="74275" bIns="37125" anchor="ctr" anchorCtr="0">
            <a:noAutofit/>
          </a:bodyPr>
          <a:lstStyle/>
          <a:p>
            <a:pPr marL="0" marR="0" lvl="0" indent="0" rtl="0">
              <a:spcBef>
                <a:spcPts val="0"/>
              </a:spcBef>
              <a:spcAft>
                <a:spcPts val="0"/>
              </a:spcAft>
              <a:buNone/>
            </a:pPr>
            <a:r>
              <a:rPr lang="en-GB" b="1" u="sng" dirty="0">
                <a:solidFill>
                  <a:schemeClr val="tx1"/>
                </a:solidFill>
                <a:latin typeface="Comic Sans MS" panose="030F0702030302020204" pitchFamily="66" charset="0"/>
                <a:ea typeface="Calibri"/>
                <a:cs typeface="Calibri"/>
                <a:sym typeface="Calibri"/>
              </a:rPr>
              <a:t>History – Significant Explorers</a:t>
            </a:r>
            <a:endParaRPr dirty="0">
              <a:solidFill>
                <a:schemeClr val="tx1"/>
              </a:solidFill>
              <a:latin typeface="Comic Sans MS" panose="030F0702030302020204" pitchFamily="66" charset="0"/>
            </a:endParaRPr>
          </a:p>
          <a:p>
            <a:pPr marL="232172" marR="0" lvl="0" indent="-232172" rtl="0">
              <a:spcBef>
                <a:spcPts val="0"/>
              </a:spcBef>
              <a:spcAft>
                <a:spcPts val="0"/>
              </a:spcAft>
              <a:buClr>
                <a:schemeClr val="dk2"/>
              </a:buClr>
              <a:buSzPts val="1600"/>
              <a:buFont typeface="Arial"/>
              <a:buChar char="•"/>
            </a:pPr>
            <a:r>
              <a:rPr lang="en-GB" dirty="0">
                <a:solidFill>
                  <a:schemeClr val="tx1"/>
                </a:solidFill>
                <a:latin typeface="Comic Sans MS" panose="030F0702030302020204" pitchFamily="66" charset="0"/>
                <a:ea typeface="Calibri"/>
                <a:cs typeface="Calibri"/>
                <a:sym typeface="Calibri"/>
              </a:rPr>
              <a:t>Investigate the lives of significant people such as Neil Armstrong.</a:t>
            </a:r>
          </a:p>
          <a:p>
            <a:pPr marL="232172" marR="0" lvl="0" indent="-232172" rtl="0">
              <a:spcBef>
                <a:spcPts val="0"/>
              </a:spcBef>
              <a:spcAft>
                <a:spcPts val="0"/>
              </a:spcAft>
              <a:buClr>
                <a:schemeClr val="dk2"/>
              </a:buClr>
              <a:buSzPts val="1600"/>
              <a:buFont typeface="Arial"/>
              <a:buChar char="•"/>
            </a:pPr>
            <a:r>
              <a:rPr lang="en-GB" dirty="0">
                <a:solidFill>
                  <a:schemeClr val="tx1"/>
                </a:solidFill>
                <a:latin typeface="Comic Sans MS" panose="030F0702030302020204" pitchFamily="66" charset="0"/>
                <a:ea typeface="Calibri"/>
                <a:cs typeface="Calibri"/>
                <a:sym typeface="Calibri"/>
              </a:rPr>
              <a:t>Make simple comparisons between explorations in recent and the more distant past</a:t>
            </a:r>
          </a:p>
          <a:p>
            <a:pPr marL="232172" marR="0" lvl="0" indent="-232172" rtl="0">
              <a:spcBef>
                <a:spcPts val="0"/>
              </a:spcBef>
              <a:spcAft>
                <a:spcPts val="0"/>
              </a:spcAft>
              <a:buClr>
                <a:schemeClr val="dk2"/>
              </a:buClr>
              <a:buSzPts val="1600"/>
              <a:buFont typeface="Arial"/>
              <a:buChar char="•"/>
            </a:pPr>
            <a:r>
              <a:rPr lang="en-GB" dirty="0">
                <a:solidFill>
                  <a:schemeClr val="tx1"/>
                </a:solidFill>
                <a:latin typeface="Comic Sans MS" panose="030F0702030302020204" pitchFamily="66" charset="0"/>
                <a:ea typeface="Calibri"/>
                <a:cs typeface="Calibri"/>
                <a:sym typeface="Calibri"/>
              </a:rPr>
              <a:t>Explain why people can be considered significant </a:t>
            </a:r>
          </a:p>
        </p:txBody>
      </p:sp>
      <p:sp>
        <p:nvSpPr>
          <p:cNvPr id="89" name="Google Shape;89;p1"/>
          <p:cNvSpPr/>
          <p:nvPr/>
        </p:nvSpPr>
        <p:spPr>
          <a:xfrm>
            <a:off x="5654333" y="239462"/>
            <a:ext cx="3879134" cy="2319903"/>
          </a:xfrm>
          <a:prstGeom prst="rect">
            <a:avLst/>
          </a:prstGeom>
          <a:noFill/>
          <a:ln w="28575" cap="flat" cmpd="sng">
            <a:solidFill>
              <a:srgbClr val="00B050"/>
            </a:solidFill>
            <a:prstDash val="solid"/>
            <a:miter lim="800000"/>
            <a:headEnd type="none" w="sm" len="sm"/>
            <a:tailEnd type="none" w="sm" len="sm"/>
          </a:ln>
        </p:spPr>
        <p:txBody>
          <a:bodyPr spcFirstLastPara="1" wrap="square" lIns="74275" tIns="37125" rIns="74275" bIns="37125" anchor="ctr" anchorCtr="0">
            <a:noAutofit/>
          </a:bodyPr>
          <a:lstStyle/>
          <a:p>
            <a:pPr marL="0" marR="0" lvl="0" indent="0" algn="l" rtl="0">
              <a:spcBef>
                <a:spcPts val="0"/>
              </a:spcBef>
              <a:spcAft>
                <a:spcPts val="0"/>
              </a:spcAft>
              <a:buNone/>
            </a:pPr>
            <a:r>
              <a:rPr lang="en-GB" b="1" u="sng" dirty="0">
                <a:solidFill>
                  <a:schemeClr val="tx1"/>
                </a:solidFill>
                <a:latin typeface="Comic Sans MS" panose="030F0702030302020204" pitchFamily="66" charset="0"/>
                <a:ea typeface="Calibri"/>
                <a:cs typeface="Calibri"/>
                <a:sym typeface="Calibri"/>
              </a:rPr>
              <a:t>Literacy</a:t>
            </a:r>
          </a:p>
          <a:p>
            <a:pPr marL="0" marR="0" lvl="0" indent="0" algn="l" rtl="0">
              <a:spcBef>
                <a:spcPts val="0"/>
              </a:spcBef>
              <a:spcAft>
                <a:spcPts val="0"/>
              </a:spcAft>
              <a:buNone/>
            </a:pPr>
            <a:r>
              <a:rPr lang="en-GB" dirty="0">
                <a:solidFill>
                  <a:schemeClr val="tx1"/>
                </a:solidFill>
                <a:latin typeface="Comic Sans MS" panose="030F0702030302020204" pitchFamily="66" charset="0"/>
                <a:ea typeface="Calibri"/>
                <a:cs typeface="Calibri"/>
                <a:sym typeface="Calibri"/>
              </a:rPr>
              <a:t>Key texts:</a:t>
            </a:r>
          </a:p>
          <a:p>
            <a:pPr marL="285750" marR="0" lvl="0" indent="-285750" algn="l" rtl="0">
              <a:spcBef>
                <a:spcPts val="0"/>
              </a:spcBef>
              <a:spcAft>
                <a:spcPts val="0"/>
              </a:spcAft>
              <a:buFont typeface="Arial" panose="020B0604020202020204" pitchFamily="34" charset="0"/>
              <a:buChar char="•"/>
            </a:pPr>
            <a:r>
              <a:rPr lang="en-GB" dirty="0">
                <a:solidFill>
                  <a:schemeClr val="tx1"/>
                </a:solidFill>
                <a:latin typeface="Comic Sans MS" panose="030F0702030302020204" pitchFamily="66" charset="0"/>
                <a:ea typeface="Calibri"/>
                <a:cs typeface="Calibri"/>
                <a:sym typeface="Calibri"/>
              </a:rPr>
              <a:t>I am Neil Armstrong</a:t>
            </a:r>
          </a:p>
          <a:p>
            <a:pPr marL="0" marR="0" lvl="0" indent="0" algn="l" rtl="0">
              <a:spcBef>
                <a:spcPts val="0"/>
              </a:spcBef>
              <a:spcAft>
                <a:spcPts val="0"/>
              </a:spcAft>
              <a:buNone/>
            </a:pPr>
            <a:endParaRPr dirty="0">
              <a:solidFill>
                <a:schemeClr val="tx1"/>
              </a:solidFill>
              <a:latin typeface="Comic Sans MS" panose="030F0702030302020204" pitchFamily="66" charset="0"/>
            </a:endParaRPr>
          </a:p>
          <a:p>
            <a:pPr marL="232172" marR="0" lvl="0" indent="-232172" algn="l" rtl="0">
              <a:spcBef>
                <a:spcPts val="0"/>
              </a:spcBef>
              <a:spcAft>
                <a:spcPts val="0"/>
              </a:spcAft>
              <a:buClr>
                <a:schemeClr val="dk2"/>
              </a:buClr>
              <a:buSzPts val="1600"/>
              <a:buFont typeface="Arial"/>
              <a:buChar char="•"/>
            </a:pPr>
            <a:r>
              <a:rPr lang="en-GB" dirty="0">
                <a:solidFill>
                  <a:schemeClr val="tx1"/>
                </a:solidFill>
                <a:latin typeface="Comic Sans MS" panose="030F0702030302020204" pitchFamily="66" charset="0"/>
                <a:cs typeface="Calibri"/>
                <a:sym typeface="Calibri"/>
              </a:rPr>
              <a:t>Information texts</a:t>
            </a:r>
          </a:p>
          <a:p>
            <a:pPr marL="232172" marR="0" lvl="0" indent="-232172" algn="l" rtl="0">
              <a:spcBef>
                <a:spcPts val="0"/>
              </a:spcBef>
              <a:spcAft>
                <a:spcPts val="0"/>
              </a:spcAft>
              <a:buClr>
                <a:schemeClr val="dk2"/>
              </a:buClr>
              <a:buSzPts val="1600"/>
              <a:buFont typeface="Arial"/>
              <a:buChar char="•"/>
            </a:pPr>
            <a:r>
              <a:rPr lang="en-GB" dirty="0">
                <a:solidFill>
                  <a:schemeClr val="tx1"/>
                </a:solidFill>
                <a:latin typeface="Comic Sans MS" panose="030F0702030302020204" pitchFamily="66" charset="0"/>
                <a:cs typeface="Calibri"/>
                <a:sym typeface="Calibri"/>
              </a:rPr>
              <a:t>Question and answer formats</a:t>
            </a:r>
          </a:p>
          <a:p>
            <a:pPr marL="0" marR="0" lvl="0" indent="0" algn="l" rtl="0">
              <a:spcBef>
                <a:spcPts val="0"/>
              </a:spcBef>
              <a:spcAft>
                <a:spcPts val="0"/>
              </a:spcAft>
              <a:buNone/>
            </a:pPr>
            <a:r>
              <a:rPr lang="en-GB" dirty="0">
                <a:solidFill>
                  <a:schemeClr val="tx1"/>
                </a:solidFill>
                <a:latin typeface="Comic Sans MS" panose="030F0702030302020204" pitchFamily="66" charset="0"/>
                <a:ea typeface="Calibri"/>
                <a:cs typeface="Calibri"/>
                <a:sym typeface="Calibri"/>
              </a:rPr>
              <a:t>In addition to this, we will also be practicing our phonics, spelling and handwriting, as well as developing our comprehension skills in Guided Reading.  </a:t>
            </a:r>
            <a:endParaRPr dirty="0">
              <a:solidFill>
                <a:schemeClr val="tx1"/>
              </a:solidFill>
              <a:latin typeface="Comic Sans MS" panose="030F0702030302020204" pitchFamily="66" charset="0"/>
            </a:endParaRPr>
          </a:p>
        </p:txBody>
      </p:sp>
      <p:sp>
        <p:nvSpPr>
          <p:cNvPr id="91" name="Google Shape;91;p1"/>
          <p:cNvSpPr/>
          <p:nvPr/>
        </p:nvSpPr>
        <p:spPr>
          <a:xfrm>
            <a:off x="2937933" y="239462"/>
            <a:ext cx="2340833" cy="1095455"/>
          </a:xfrm>
          <a:prstGeom prst="rect">
            <a:avLst/>
          </a:prstGeom>
          <a:noFill/>
          <a:ln w="28575" cap="flat" cmpd="sng">
            <a:solidFill>
              <a:srgbClr val="FFFF00"/>
            </a:solidFill>
            <a:prstDash val="solid"/>
            <a:miter lim="800000"/>
            <a:headEnd type="none" w="sm" len="sm"/>
            <a:tailEnd type="none" w="sm" len="sm"/>
          </a:ln>
        </p:spPr>
        <p:txBody>
          <a:bodyPr spcFirstLastPara="1" wrap="square" lIns="74275" tIns="37125" rIns="74275" bIns="37125" anchor="ctr" anchorCtr="0">
            <a:noAutofit/>
          </a:bodyPr>
          <a:lstStyle/>
          <a:p>
            <a:pPr marL="0" marR="0" lvl="0" indent="0" algn="l" rtl="0">
              <a:spcBef>
                <a:spcPts val="0"/>
              </a:spcBef>
              <a:spcAft>
                <a:spcPts val="0"/>
              </a:spcAft>
              <a:buNone/>
            </a:pPr>
            <a:r>
              <a:rPr lang="en-GB" b="1" u="sng" dirty="0">
                <a:solidFill>
                  <a:schemeClr val="tx1"/>
                </a:solidFill>
                <a:latin typeface="Comic Sans MS" panose="030F0702030302020204" pitchFamily="66" charset="0"/>
                <a:ea typeface="Calibri"/>
                <a:cs typeface="Calibri"/>
                <a:sym typeface="Calibri"/>
              </a:rPr>
              <a:t>Science</a:t>
            </a:r>
            <a:endParaRPr dirty="0">
              <a:solidFill>
                <a:schemeClr val="tx1"/>
              </a:solidFill>
              <a:latin typeface="Comic Sans MS" panose="030F0702030302020204" pitchFamily="66" charset="0"/>
            </a:endParaRPr>
          </a:p>
          <a:p>
            <a:pPr marR="0" lvl="0" algn="l" rtl="0">
              <a:spcBef>
                <a:spcPts val="0"/>
              </a:spcBef>
              <a:spcAft>
                <a:spcPts val="0"/>
              </a:spcAft>
            </a:pPr>
            <a:r>
              <a:rPr lang="en-GB" dirty="0">
                <a:solidFill>
                  <a:schemeClr val="tx1"/>
                </a:solidFill>
                <a:latin typeface="Comic Sans MS" panose="030F0702030302020204" pitchFamily="66" charset="0"/>
                <a:ea typeface="Calibri"/>
                <a:cs typeface="Calibri"/>
                <a:sym typeface="Calibri"/>
              </a:rPr>
              <a:t>New Life</a:t>
            </a:r>
          </a:p>
          <a:p>
            <a:pPr marL="285750" marR="0" lvl="0" indent="-285750" algn="l" rtl="0">
              <a:spcBef>
                <a:spcPts val="0"/>
              </a:spcBef>
              <a:spcAft>
                <a:spcPts val="0"/>
              </a:spcAft>
              <a:buFont typeface="Arial" panose="020B0604020202020204" pitchFamily="34" charset="0"/>
              <a:buChar char="•"/>
            </a:pPr>
            <a:r>
              <a:rPr lang="en-GB" dirty="0">
                <a:solidFill>
                  <a:schemeClr val="tx1"/>
                </a:solidFill>
                <a:latin typeface="Comic Sans MS" panose="030F0702030302020204" pitchFamily="66" charset="0"/>
                <a:ea typeface="Calibri"/>
                <a:cs typeface="Calibri"/>
                <a:sym typeface="Calibri"/>
              </a:rPr>
              <a:t>Animal life cycles</a:t>
            </a:r>
          </a:p>
          <a:p>
            <a:pPr marL="285750" marR="0" lvl="0" indent="-285750" algn="l" rtl="0">
              <a:spcBef>
                <a:spcPts val="0"/>
              </a:spcBef>
              <a:spcAft>
                <a:spcPts val="0"/>
              </a:spcAft>
              <a:buFont typeface="Arial" panose="020B0604020202020204" pitchFamily="34" charset="0"/>
              <a:buChar char="•"/>
            </a:pPr>
            <a:r>
              <a:rPr lang="en-GB" dirty="0">
                <a:solidFill>
                  <a:schemeClr val="tx1"/>
                </a:solidFill>
                <a:latin typeface="Comic Sans MS" panose="030F0702030302020204" pitchFamily="66" charset="0"/>
                <a:ea typeface="Calibri"/>
                <a:cs typeface="Calibri"/>
                <a:sym typeface="Calibri"/>
              </a:rPr>
              <a:t>Basic needs of animals</a:t>
            </a:r>
            <a:endParaRPr dirty="0">
              <a:solidFill>
                <a:schemeClr val="tx1"/>
              </a:solidFill>
              <a:latin typeface="Comic Sans MS" panose="030F0702030302020204" pitchFamily="66" charset="0"/>
            </a:endParaRPr>
          </a:p>
        </p:txBody>
      </p:sp>
      <p:sp>
        <p:nvSpPr>
          <p:cNvPr id="92" name="Google Shape;92;p1"/>
          <p:cNvSpPr/>
          <p:nvPr/>
        </p:nvSpPr>
        <p:spPr>
          <a:xfrm>
            <a:off x="420416" y="2311737"/>
            <a:ext cx="2641786" cy="1794325"/>
          </a:xfrm>
          <a:prstGeom prst="rect">
            <a:avLst/>
          </a:prstGeom>
          <a:noFill/>
          <a:ln w="28575" cap="flat" cmpd="sng">
            <a:solidFill>
              <a:srgbClr val="00B0F0"/>
            </a:solidFill>
            <a:prstDash val="solid"/>
            <a:miter lim="800000"/>
            <a:headEnd type="none" w="sm" len="sm"/>
            <a:tailEnd type="none" w="sm" len="sm"/>
          </a:ln>
        </p:spPr>
        <p:txBody>
          <a:bodyPr spcFirstLastPara="1" wrap="square" lIns="74275" tIns="37125" rIns="74275" bIns="37125" anchor="ctr" anchorCtr="0">
            <a:noAutofit/>
          </a:bodyPr>
          <a:lstStyle/>
          <a:p>
            <a:pPr marL="0" marR="0" lvl="0" indent="0" algn="l" rtl="0">
              <a:spcBef>
                <a:spcPts val="0"/>
              </a:spcBef>
              <a:spcAft>
                <a:spcPts val="0"/>
              </a:spcAft>
              <a:buNone/>
            </a:pPr>
            <a:r>
              <a:rPr lang="en-GB" b="1" u="sng" dirty="0">
                <a:solidFill>
                  <a:schemeClr val="tx1"/>
                </a:solidFill>
                <a:latin typeface="Comic Sans MS" panose="030F0702030302020204" pitchFamily="66" charset="0"/>
                <a:ea typeface="Calibri"/>
                <a:cs typeface="Calibri"/>
                <a:sym typeface="Calibri"/>
              </a:rPr>
              <a:t>DT</a:t>
            </a:r>
            <a:endParaRPr dirty="0">
              <a:solidFill>
                <a:schemeClr val="tx1"/>
              </a:solidFill>
              <a:latin typeface="Comic Sans MS" panose="030F0702030302020204" pitchFamily="66" charset="0"/>
            </a:endParaRPr>
          </a:p>
          <a:p>
            <a:pPr marL="232172" marR="0" lvl="0" indent="-232172" algn="l" rtl="0">
              <a:spcBef>
                <a:spcPts val="0"/>
              </a:spcBef>
              <a:spcAft>
                <a:spcPts val="0"/>
              </a:spcAft>
              <a:buClr>
                <a:schemeClr val="dk2"/>
              </a:buClr>
              <a:buSzPts val="1600"/>
              <a:buFont typeface="Arial"/>
              <a:buChar char="•"/>
            </a:pPr>
            <a:r>
              <a:rPr lang="en-GB" dirty="0">
                <a:solidFill>
                  <a:schemeClr val="tx1"/>
                </a:solidFill>
                <a:latin typeface="Comic Sans MS" panose="030F0702030302020204" pitchFamily="66" charset="0"/>
                <a:cs typeface="Calibri"/>
                <a:sym typeface="Calibri"/>
              </a:rPr>
              <a:t>Investigate and evaluate existing products.</a:t>
            </a:r>
          </a:p>
          <a:p>
            <a:pPr marL="232172" marR="0" lvl="0" indent="-232172" algn="l" rtl="0">
              <a:spcBef>
                <a:spcPts val="0"/>
              </a:spcBef>
              <a:spcAft>
                <a:spcPts val="0"/>
              </a:spcAft>
              <a:buClr>
                <a:schemeClr val="dk2"/>
              </a:buClr>
              <a:buSzPts val="1600"/>
              <a:buFont typeface="Arial"/>
              <a:buChar char="•"/>
            </a:pPr>
            <a:r>
              <a:rPr lang="en-GB" dirty="0">
                <a:solidFill>
                  <a:schemeClr val="tx1"/>
                </a:solidFill>
                <a:latin typeface="Comic Sans MS" panose="030F0702030302020204" pitchFamily="66" charset="0"/>
                <a:cs typeface="Calibri"/>
                <a:sym typeface="Calibri"/>
              </a:rPr>
              <a:t>Explore the suitability of different materials.</a:t>
            </a:r>
          </a:p>
          <a:p>
            <a:pPr marL="232172" marR="0" lvl="0" indent="-232172" algn="l" rtl="0">
              <a:spcBef>
                <a:spcPts val="0"/>
              </a:spcBef>
              <a:spcAft>
                <a:spcPts val="0"/>
              </a:spcAft>
              <a:buClr>
                <a:schemeClr val="dk2"/>
              </a:buClr>
              <a:buSzPts val="1600"/>
              <a:buFont typeface="Arial"/>
              <a:buChar char="•"/>
            </a:pPr>
            <a:r>
              <a:rPr lang="en-GB" dirty="0">
                <a:solidFill>
                  <a:schemeClr val="tx1"/>
                </a:solidFill>
                <a:latin typeface="Comic Sans MS" panose="030F0702030302020204" pitchFamily="66" charset="0"/>
                <a:cs typeface="Calibri"/>
                <a:sym typeface="Calibri"/>
              </a:rPr>
              <a:t>Design, create and evaluate our own Mars Rovers</a:t>
            </a:r>
          </a:p>
        </p:txBody>
      </p:sp>
      <p:sp>
        <p:nvSpPr>
          <p:cNvPr id="93" name="Google Shape;93;p1"/>
          <p:cNvSpPr/>
          <p:nvPr/>
        </p:nvSpPr>
        <p:spPr>
          <a:xfrm>
            <a:off x="7872214" y="2756456"/>
            <a:ext cx="1661253" cy="1262269"/>
          </a:xfrm>
          <a:prstGeom prst="rect">
            <a:avLst/>
          </a:prstGeom>
          <a:noFill/>
          <a:ln w="28575" cap="flat" cmpd="sng">
            <a:solidFill>
              <a:srgbClr val="FF0000"/>
            </a:solidFill>
            <a:prstDash val="solid"/>
            <a:miter lim="800000"/>
            <a:headEnd type="none" w="sm" len="sm"/>
            <a:tailEnd type="none" w="sm" len="sm"/>
          </a:ln>
        </p:spPr>
        <p:txBody>
          <a:bodyPr spcFirstLastPara="1" wrap="square" lIns="74275" tIns="37125" rIns="74275" bIns="37125" anchor="ctr" anchorCtr="0">
            <a:noAutofit/>
          </a:bodyPr>
          <a:lstStyle/>
          <a:p>
            <a:pPr marL="0" marR="0" lvl="0" indent="0" algn="l" rtl="0">
              <a:spcBef>
                <a:spcPts val="0"/>
              </a:spcBef>
              <a:spcAft>
                <a:spcPts val="0"/>
              </a:spcAft>
              <a:buNone/>
            </a:pPr>
            <a:r>
              <a:rPr lang="en-GB" b="1" u="sng" dirty="0">
                <a:solidFill>
                  <a:schemeClr val="tx1"/>
                </a:solidFill>
                <a:latin typeface="Comic Sans MS" panose="030F0702030302020204" pitchFamily="66" charset="0"/>
                <a:ea typeface="Calibri"/>
                <a:cs typeface="Calibri"/>
                <a:sym typeface="Calibri"/>
              </a:rPr>
              <a:t>ICT</a:t>
            </a:r>
          </a:p>
          <a:p>
            <a:pPr marL="171450" marR="0" lvl="0" indent="-171450" algn="l" rtl="0">
              <a:spcBef>
                <a:spcPts val="0"/>
              </a:spcBef>
              <a:spcAft>
                <a:spcPts val="0"/>
              </a:spcAft>
              <a:buFont typeface="Arial" panose="020B0604020202020204" pitchFamily="34" charset="0"/>
              <a:buChar char="•"/>
            </a:pPr>
            <a:r>
              <a:rPr lang="en-GB" dirty="0">
                <a:solidFill>
                  <a:schemeClr val="tx1"/>
                </a:solidFill>
                <a:latin typeface="Comic Sans MS" panose="030F0702030302020204" pitchFamily="66" charset="0"/>
                <a:cs typeface="Calibri"/>
                <a:sym typeface="Calibri"/>
              </a:rPr>
              <a:t>Creating media</a:t>
            </a:r>
          </a:p>
          <a:p>
            <a:pPr marL="171450" marR="0" lvl="0" indent="-171450" algn="l" rtl="0">
              <a:spcBef>
                <a:spcPts val="0"/>
              </a:spcBef>
              <a:spcAft>
                <a:spcPts val="0"/>
              </a:spcAft>
              <a:buFont typeface="Arial" panose="020B0604020202020204" pitchFamily="34" charset="0"/>
              <a:buChar char="•"/>
            </a:pPr>
            <a:r>
              <a:rPr lang="en-GB" dirty="0">
                <a:solidFill>
                  <a:schemeClr val="tx1"/>
                </a:solidFill>
                <a:latin typeface="Comic Sans MS" panose="030F0702030302020204" pitchFamily="66" charset="0"/>
                <a:cs typeface="Calibri"/>
                <a:sym typeface="Calibri"/>
              </a:rPr>
              <a:t>Digital photography </a:t>
            </a:r>
          </a:p>
        </p:txBody>
      </p:sp>
      <p:sp>
        <p:nvSpPr>
          <p:cNvPr id="94" name="Google Shape;94;p1"/>
          <p:cNvSpPr/>
          <p:nvPr/>
        </p:nvSpPr>
        <p:spPr>
          <a:xfrm>
            <a:off x="4221967" y="4408218"/>
            <a:ext cx="2113598" cy="2189786"/>
          </a:xfrm>
          <a:prstGeom prst="rect">
            <a:avLst/>
          </a:prstGeom>
          <a:noFill/>
          <a:ln w="28575" cap="flat" cmpd="sng">
            <a:solidFill>
              <a:schemeClr val="tx2"/>
            </a:solidFill>
            <a:prstDash val="solid"/>
            <a:miter lim="800000"/>
            <a:headEnd type="none" w="sm" len="sm"/>
            <a:tailEnd type="none" w="sm" len="sm"/>
          </a:ln>
        </p:spPr>
        <p:txBody>
          <a:bodyPr spcFirstLastPara="1" wrap="square" lIns="74275" tIns="37125" rIns="74275" bIns="37125" anchor="ctr" anchorCtr="0">
            <a:noAutofit/>
          </a:bodyPr>
          <a:lstStyle/>
          <a:p>
            <a:pPr marL="0" marR="0" lvl="0" indent="0" rtl="0">
              <a:spcBef>
                <a:spcPts val="0"/>
              </a:spcBef>
              <a:spcAft>
                <a:spcPts val="0"/>
              </a:spcAft>
              <a:buNone/>
            </a:pPr>
            <a:r>
              <a:rPr lang="en-GB" b="1" u="sng" dirty="0">
                <a:solidFill>
                  <a:schemeClr val="tx1"/>
                </a:solidFill>
                <a:latin typeface="Comic Sans MS" panose="030F0702030302020204" pitchFamily="66" charset="0"/>
                <a:ea typeface="Calibri"/>
                <a:cs typeface="Calibri"/>
                <a:sym typeface="Calibri"/>
              </a:rPr>
              <a:t>Music – Musical storytelling</a:t>
            </a:r>
          </a:p>
          <a:p>
            <a:pPr marL="0" marR="0" lvl="0" indent="0" rtl="0">
              <a:spcBef>
                <a:spcPts val="0"/>
              </a:spcBef>
              <a:spcAft>
                <a:spcPts val="0"/>
              </a:spcAft>
              <a:buNone/>
            </a:pPr>
            <a:endParaRPr dirty="0">
              <a:solidFill>
                <a:schemeClr val="tx1"/>
              </a:solidFill>
              <a:latin typeface="Comic Sans MS" panose="030F0702030302020204" pitchFamily="66" charset="0"/>
            </a:endParaRPr>
          </a:p>
          <a:p>
            <a:pPr marL="285750" marR="0" lvl="0" indent="-285750" algn="l" rtl="0">
              <a:spcBef>
                <a:spcPts val="0"/>
              </a:spcBef>
              <a:spcAft>
                <a:spcPts val="0"/>
              </a:spcAft>
              <a:buClr>
                <a:schemeClr val="dk2"/>
              </a:buClr>
              <a:buSzPts val="1600"/>
              <a:buFont typeface="Arial"/>
              <a:buChar char="•"/>
            </a:pPr>
            <a:r>
              <a:rPr lang="en-GB" dirty="0">
                <a:solidFill>
                  <a:schemeClr val="tx1"/>
                </a:solidFill>
                <a:latin typeface="Comic Sans MS" panose="030F0702030302020204" pitchFamily="66" charset="0"/>
                <a:ea typeface="Calibri"/>
                <a:cs typeface="Calibri"/>
                <a:sym typeface="Calibri"/>
              </a:rPr>
              <a:t>Use of instruments</a:t>
            </a:r>
          </a:p>
          <a:p>
            <a:pPr marL="285750" marR="0" lvl="0" indent="-285750" algn="l" rtl="0">
              <a:spcBef>
                <a:spcPts val="0"/>
              </a:spcBef>
              <a:spcAft>
                <a:spcPts val="0"/>
              </a:spcAft>
              <a:buClr>
                <a:schemeClr val="dk2"/>
              </a:buClr>
              <a:buSzPts val="1600"/>
              <a:buFont typeface="Arial"/>
              <a:buChar char="•"/>
            </a:pPr>
            <a:r>
              <a:rPr lang="en-GB" dirty="0">
                <a:solidFill>
                  <a:schemeClr val="tx1"/>
                </a:solidFill>
                <a:latin typeface="Comic Sans MS" panose="030F0702030302020204" pitchFamily="66" charset="0"/>
                <a:ea typeface="Calibri"/>
                <a:cs typeface="Calibri"/>
                <a:sym typeface="Calibri"/>
              </a:rPr>
              <a:t>Rhythm</a:t>
            </a:r>
            <a:endParaRPr dirty="0">
              <a:solidFill>
                <a:schemeClr val="tx1"/>
              </a:solidFill>
              <a:latin typeface="Comic Sans MS" panose="030F0702030302020204" pitchFamily="66" charset="0"/>
            </a:endParaRPr>
          </a:p>
          <a:p>
            <a:pPr marL="285750" marR="0" lvl="0" indent="-285750" algn="l" rtl="0">
              <a:spcBef>
                <a:spcPts val="0"/>
              </a:spcBef>
              <a:spcAft>
                <a:spcPts val="0"/>
              </a:spcAft>
              <a:buClr>
                <a:schemeClr val="dk2"/>
              </a:buClr>
              <a:buSzPts val="1600"/>
              <a:buFont typeface="Arial"/>
              <a:buChar char="•"/>
            </a:pPr>
            <a:r>
              <a:rPr lang="en-GB" dirty="0">
                <a:solidFill>
                  <a:schemeClr val="tx1"/>
                </a:solidFill>
                <a:latin typeface="Comic Sans MS" panose="030F0702030302020204" pitchFamily="66" charset="0"/>
                <a:ea typeface="Calibri"/>
                <a:cs typeface="Calibri"/>
                <a:sym typeface="Calibri"/>
              </a:rPr>
              <a:t>Pitch </a:t>
            </a:r>
            <a:endParaRPr dirty="0">
              <a:solidFill>
                <a:schemeClr val="tx1"/>
              </a:solidFill>
              <a:latin typeface="Comic Sans MS" panose="030F0702030302020204" pitchFamily="66" charset="0"/>
            </a:endParaRPr>
          </a:p>
          <a:p>
            <a:pPr marL="285750" marR="0" lvl="0" indent="-285750" algn="l" rtl="0">
              <a:spcBef>
                <a:spcPts val="0"/>
              </a:spcBef>
              <a:spcAft>
                <a:spcPts val="0"/>
              </a:spcAft>
              <a:buClr>
                <a:schemeClr val="dk2"/>
              </a:buClr>
              <a:buSzPts val="1600"/>
              <a:buFont typeface="Arial"/>
              <a:buChar char="•"/>
            </a:pPr>
            <a:r>
              <a:rPr lang="en-GB" dirty="0">
                <a:solidFill>
                  <a:schemeClr val="tx1"/>
                </a:solidFill>
                <a:latin typeface="Comic Sans MS" panose="030F0702030302020204" pitchFamily="66" charset="0"/>
                <a:ea typeface="Calibri"/>
                <a:cs typeface="Calibri"/>
                <a:sym typeface="Calibri"/>
              </a:rPr>
              <a:t>Tempo</a:t>
            </a:r>
            <a:endParaRPr dirty="0">
              <a:solidFill>
                <a:schemeClr val="tx1"/>
              </a:solidFill>
              <a:latin typeface="Comic Sans MS" panose="030F0702030302020204" pitchFamily="66" charset="0"/>
            </a:endParaRPr>
          </a:p>
          <a:p>
            <a:pPr marL="285750" marR="0" lvl="0" indent="-285750" algn="l" rtl="0">
              <a:spcBef>
                <a:spcPts val="0"/>
              </a:spcBef>
              <a:spcAft>
                <a:spcPts val="0"/>
              </a:spcAft>
              <a:buClr>
                <a:schemeClr val="dk2"/>
              </a:buClr>
              <a:buSzPts val="1600"/>
              <a:buFont typeface="Arial"/>
              <a:buChar char="•"/>
            </a:pPr>
            <a:r>
              <a:rPr lang="en-GB" dirty="0">
                <a:solidFill>
                  <a:schemeClr val="tx1"/>
                </a:solidFill>
                <a:latin typeface="Comic Sans MS" panose="030F0702030302020204" pitchFamily="66" charset="0"/>
                <a:ea typeface="Calibri"/>
                <a:cs typeface="Calibri"/>
                <a:sym typeface="Calibri"/>
              </a:rPr>
              <a:t>Dynamics</a:t>
            </a:r>
            <a:endParaRPr dirty="0">
              <a:solidFill>
                <a:schemeClr val="tx1"/>
              </a:solidFill>
              <a:latin typeface="Comic Sans MS" panose="030F0702030302020204" pitchFamily="66" charset="0"/>
            </a:endParaRPr>
          </a:p>
          <a:p>
            <a:pPr marL="285750" marR="0" lvl="0" indent="-285750" algn="l" rtl="0">
              <a:spcBef>
                <a:spcPts val="0"/>
              </a:spcBef>
              <a:spcAft>
                <a:spcPts val="0"/>
              </a:spcAft>
              <a:buClr>
                <a:schemeClr val="dk2"/>
              </a:buClr>
              <a:buSzPts val="1600"/>
              <a:buFont typeface="Arial"/>
              <a:buChar char="•"/>
            </a:pPr>
            <a:r>
              <a:rPr lang="en-GB" dirty="0">
                <a:solidFill>
                  <a:schemeClr val="tx1"/>
                </a:solidFill>
                <a:latin typeface="Comic Sans MS" panose="030F0702030302020204" pitchFamily="66" charset="0"/>
                <a:ea typeface="Calibri"/>
                <a:cs typeface="Calibri"/>
                <a:sym typeface="Calibri"/>
              </a:rPr>
              <a:t>Graphic scores</a:t>
            </a:r>
            <a:endParaRPr dirty="0">
              <a:solidFill>
                <a:schemeClr val="tx1"/>
              </a:solidFill>
              <a:latin typeface="Comic Sans MS" panose="030F0702030302020204" pitchFamily="66" charset="0"/>
            </a:endParaRPr>
          </a:p>
        </p:txBody>
      </p:sp>
      <p:sp>
        <p:nvSpPr>
          <p:cNvPr id="2" name="Google Shape;91;p1">
            <a:extLst>
              <a:ext uri="{FF2B5EF4-FFF2-40B4-BE49-F238E27FC236}">
                <a16:creationId xmlns:a16="http://schemas.microsoft.com/office/drawing/2014/main" id="{FA809A63-0D6A-D3D9-0133-552490A9152B}"/>
              </a:ext>
            </a:extLst>
          </p:cNvPr>
          <p:cNvSpPr/>
          <p:nvPr/>
        </p:nvSpPr>
        <p:spPr>
          <a:xfrm>
            <a:off x="6588555" y="4256383"/>
            <a:ext cx="3075747" cy="2341621"/>
          </a:xfrm>
          <a:prstGeom prst="rect">
            <a:avLst/>
          </a:prstGeom>
          <a:noFill/>
          <a:ln w="28575" cap="flat" cmpd="sng">
            <a:solidFill>
              <a:srgbClr val="7030A0"/>
            </a:solidFill>
            <a:prstDash val="solid"/>
            <a:miter lim="800000"/>
            <a:headEnd type="none" w="sm" len="sm"/>
            <a:tailEnd type="none" w="sm" len="sm"/>
          </a:ln>
        </p:spPr>
        <p:txBody>
          <a:bodyPr spcFirstLastPara="1" wrap="square" lIns="74275" tIns="37125" rIns="74275" bIns="37125" anchor="ctr" anchorCtr="0">
            <a:noAutofit/>
          </a:bodyPr>
          <a:lstStyle/>
          <a:p>
            <a:pPr marR="0" lvl="0" algn="l" rtl="0">
              <a:spcBef>
                <a:spcPts val="0"/>
              </a:spcBef>
              <a:spcAft>
                <a:spcPts val="0"/>
              </a:spcAft>
            </a:pPr>
            <a:r>
              <a:rPr lang="en-GB" b="1" u="sng" dirty="0">
                <a:solidFill>
                  <a:schemeClr val="tx1"/>
                </a:solidFill>
                <a:latin typeface="Comic Sans MS" panose="030F0702030302020204" pitchFamily="66" charset="0"/>
                <a:ea typeface="Calibri"/>
                <a:cs typeface="Calibri"/>
                <a:sym typeface="Calibri"/>
              </a:rPr>
              <a:t>RE – Prophecy and Promise</a:t>
            </a:r>
          </a:p>
          <a:p>
            <a:pPr marL="285750" marR="0" lvl="0" indent="-285750" algn="l" rtl="0">
              <a:spcBef>
                <a:spcPts val="0"/>
              </a:spcBef>
              <a:spcAft>
                <a:spcPts val="0"/>
              </a:spcAft>
              <a:buFont typeface="Arial" panose="020B0604020202020204" pitchFamily="34" charset="0"/>
              <a:buChar char="•"/>
            </a:pPr>
            <a:r>
              <a:rPr lang="en-GB" dirty="0">
                <a:solidFill>
                  <a:schemeClr val="tx1"/>
                </a:solidFill>
                <a:latin typeface="Comic Sans MS" panose="030F0702030302020204" pitchFamily="66" charset="0"/>
                <a:ea typeface="Calibri"/>
                <a:cs typeface="Calibri"/>
                <a:sym typeface="Calibri"/>
              </a:rPr>
              <a:t>The Prophet Isiah</a:t>
            </a:r>
          </a:p>
          <a:p>
            <a:pPr marL="285750" marR="0" lvl="0" indent="-285750" algn="l" rtl="0">
              <a:spcBef>
                <a:spcPts val="0"/>
              </a:spcBef>
              <a:spcAft>
                <a:spcPts val="0"/>
              </a:spcAft>
              <a:buFont typeface="Arial" panose="020B0604020202020204" pitchFamily="34" charset="0"/>
              <a:buChar char="•"/>
            </a:pPr>
            <a:r>
              <a:rPr lang="en-GB" dirty="0">
                <a:solidFill>
                  <a:schemeClr val="tx1"/>
                </a:solidFill>
                <a:latin typeface="Comic Sans MS" panose="030F0702030302020204" pitchFamily="66" charset="0"/>
                <a:ea typeface="Calibri"/>
                <a:cs typeface="Calibri"/>
                <a:sym typeface="Calibri"/>
              </a:rPr>
              <a:t>The Annunciation of John the Baptist</a:t>
            </a:r>
          </a:p>
          <a:p>
            <a:pPr marL="285750" marR="0" lvl="0" indent="-285750" algn="l" rtl="0">
              <a:spcBef>
                <a:spcPts val="0"/>
              </a:spcBef>
              <a:spcAft>
                <a:spcPts val="0"/>
              </a:spcAft>
              <a:buFont typeface="Arial" panose="020B0604020202020204" pitchFamily="34" charset="0"/>
              <a:buChar char="•"/>
            </a:pPr>
            <a:r>
              <a:rPr lang="en-GB" dirty="0">
                <a:solidFill>
                  <a:schemeClr val="tx1"/>
                </a:solidFill>
                <a:latin typeface="Comic Sans MS" panose="030F0702030302020204" pitchFamily="66" charset="0"/>
                <a:ea typeface="Calibri"/>
                <a:cs typeface="Calibri"/>
                <a:sym typeface="Calibri"/>
              </a:rPr>
              <a:t>The Annunciation of Jesus</a:t>
            </a:r>
          </a:p>
          <a:p>
            <a:pPr marL="285750" marR="0" lvl="0" indent="-285750" algn="l" rtl="0">
              <a:spcBef>
                <a:spcPts val="0"/>
              </a:spcBef>
              <a:spcAft>
                <a:spcPts val="0"/>
              </a:spcAft>
              <a:buFont typeface="Arial" panose="020B0604020202020204" pitchFamily="34" charset="0"/>
              <a:buChar char="•"/>
            </a:pPr>
            <a:r>
              <a:rPr lang="en-GB" dirty="0">
                <a:solidFill>
                  <a:schemeClr val="tx1"/>
                </a:solidFill>
                <a:latin typeface="Comic Sans MS" panose="030F0702030302020204" pitchFamily="66" charset="0"/>
                <a:ea typeface="Calibri"/>
                <a:cs typeface="Calibri"/>
                <a:sym typeface="Calibri"/>
              </a:rPr>
              <a:t>The Visitation</a:t>
            </a:r>
          </a:p>
          <a:p>
            <a:pPr marL="285750" marR="0" lvl="0" indent="-285750" algn="l" rtl="0">
              <a:spcBef>
                <a:spcPts val="0"/>
              </a:spcBef>
              <a:spcAft>
                <a:spcPts val="0"/>
              </a:spcAft>
              <a:buFont typeface="Arial" panose="020B0604020202020204" pitchFamily="34" charset="0"/>
              <a:buChar char="•"/>
            </a:pPr>
            <a:r>
              <a:rPr lang="en-GB" dirty="0">
                <a:solidFill>
                  <a:schemeClr val="tx1"/>
                </a:solidFill>
                <a:latin typeface="Comic Sans MS" panose="030F0702030302020204" pitchFamily="66" charset="0"/>
                <a:ea typeface="Calibri"/>
                <a:cs typeface="Calibri"/>
                <a:sym typeface="Calibri"/>
              </a:rPr>
              <a:t>The birth of John the Baptist and Zechariah's voice is restored</a:t>
            </a:r>
          </a:p>
          <a:p>
            <a:pPr marL="285750" marR="0" lvl="0" indent="-285750" algn="l" rtl="0">
              <a:spcBef>
                <a:spcPts val="0"/>
              </a:spcBef>
              <a:spcAft>
                <a:spcPts val="0"/>
              </a:spcAft>
              <a:buFont typeface="Arial" panose="020B0604020202020204" pitchFamily="34" charset="0"/>
              <a:buChar char="•"/>
            </a:pPr>
            <a:r>
              <a:rPr lang="en-GB" dirty="0">
                <a:solidFill>
                  <a:schemeClr val="tx1"/>
                </a:solidFill>
                <a:latin typeface="Comic Sans MS" panose="030F0702030302020204" pitchFamily="66" charset="0"/>
                <a:ea typeface="Calibri"/>
                <a:cs typeface="Calibri"/>
                <a:sym typeface="Calibri"/>
              </a:rPr>
              <a:t>The birth of Jesus</a:t>
            </a:r>
            <a:endParaRPr lang="en-GB" b="1" u="sng" dirty="0">
              <a:solidFill>
                <a:schemeClr val="tx1"/>
              </a:solidFill>
              <a:latin typeface="Comic Sans MS" panose="030F0702030302020204" pitchFamily="66" charset="0"/>
              <a:ea typeface="Calibri"/>
              <a:cs typeface="Calibri"/>
              <a:sym typeface="Calibri"/>
            </a:endParaRPr>
          </a:p>
        </p:txBody>
      </p:sp>
    </p:spTree>
    <p:extLst>
      <p:ext uri="{BB962C8B-B14F-4D97-AF65-F5344CB8AC3E}">
        <p14:creationId xmlns:p14="http://schemas.microsoft.com/office/powerpoint/2010/main" val="26722457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4" name="Google Shape;104;p2"/>
          <p:cNvSpPr txBox="1"/>
          <p:nvPr/>
        </p:nvSpPr>
        <p:spPr>
          <a:xfrm>
            <a:off x="136300" y="118207"/>
            <a:ext cx="9627957" cy="33851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600" u="sng" dirty="0">
                <a:solidFill>
                  <a:schemeClr val="dk1"/>
                </a:solidFill>
                <a:latin typeface="Comic Sans MS"/>
                <a:ea typeface="Comic Sans MS"/>
                <a:cs typeface="Comic Sans MS"/>
                <a:sym typeface="Comic Sans MS"/>
              </a:rPr>
              <a:t>Homework Grid</a:t>
            </a:r>
            <a:r>
              <a:rPr lang="en-GB" sz="1600" dirty="0">
                <a:solidFill>
                  <a:schemeClr val="dk1"/>
                </a:solidFill>
                <a:latin typeface="Comic Sans MS"/>
                <a:ea typeface="Comic Sans MS"/>
                <a:cs typeface="Comic Sans MS"/>
                <a:sym typeface="Comic Sans MS"/>
              </a:rPr>
              <a:t>                                                                                          Year 2 Autumn 2026 </a:t>
            </a:r>
            <a:endParaRPr sz="1600" dirty="0">
              <a:solidFill>
                <a:schemeClr val="dk1"/>
              </a:solidFill>
              <a:latin typeface="Comic Sans MS"/>
              <a:ea typeface="Comic Sans MS"/>
              <a:cs typeface="Comic Sans MS"/>
              <a:sym typeface="Comic Sans MS"/>
            </a:endParaRPr>
          </a:p>
        </p:txBody>
      </p:sp>
      <p:pic>
        <p:nvPicPr>
          <p:cNvPr id="106" name="Google Shape;106;p2"/>
          <p:cNvPicPr preferRelativeResize="0"/>
          <p:nvPr/>
        </p:nvPicPr>
        <p:blipFill rotWithShape="1">
          <a:blip r:embed="rId3">
            <a:alphaModFix/>
          </a:blip>
          <a:srcRect/>
          <a:stretch/>
        </p:blipFill>
        <p:spPr>
          <a:xfrm>
            <a:off x="9060895" y="89275"/>
            <a:ext cx="703362" cy="817072"/>
          </a:xfrm>
          <a:prstGeom prst="rect">
            <a:avLst/>
          </a:prstGeom>
          <a:noFill/>
          <a:ln>
            <a:noFill/>
          </a:ln>
        </p:spPr>
      </p:pic>
      <p:sp>
        <p:nvSpPr>
          <p:cNvPr id="6" name="Google Shape;105;p2"/>
          <p:cNvSpPr txBox="1"/>
          <p:nvPr/>
        </p:nvSpPr>
        <p:spPr>
          <a:xfrm>
            <a:off x="130857" y="383167"/>
            <a:ext cx="9005080" cy="52318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200" u="sng" dirty="0">
                <a:solidFill>
                  <a:schemeClr val="dk1"/>
                </a:solidFill>
                <a:latin typeface="Calibri Light" panose="020F0302020204030204" pitchFamily="34" charset="0"/>
                <a:ea typeface="Comic Sans MS"/>
                <a:cs typeface="Calibri Light" panose="020F0302020204030204" pitchFamily="34" charset="0"/>
                <a:sym typeface="Comic Sans MS"/>
              </a:rPr>
              <a:t>In addition to the grid: Daily reading and weekly spellings</a:t>
            </a:r>
            <a:r>
              <a:rPr lang="en-GB" sz="1600" u="sng" dirty="0">
                <a:solidFill>
                  <a:schemeClr val="dk1"/>
                </a:solidFill>
                <a:latin typeface="Calibri Light" panose="020F0302020204030204" pitchFamily="34" charset="0"/>
                <a:ea typeface="Comic Sans MS"/>
                <a:cs typeface="Calibri Light" panose="020F0302020204030204" pitchFamily="34" charset="0"/>
                <a:sym typeface="Comic Sans MS"/>
              </a:rPr>
              <a:t>. </a:t>
            </a:r>
            <a:r>
              <a:rPr lang="en-GB" sz="1200" u="sng" dirty="0">
                <a:solidFill>
                  <a:schemeClr val="dk1"/>
                </a:solidFill>
                <a:latin typeface="Calibri Light" panose="020F0302020204030204" pitchFamily="34" charset="0"/>
                <a:ea typeface="Comic Sans MS"/>
                <a:cs typeface="Calibri Light" panose="020F0302020204030204" pitchFamily="34" charset="0"/>
                <a:sym typeface="Comic Sans MS"/>
              </a:rPr>
              <a:t>Spelling tests will take place on Friday and will be written in the back of ‘Read with me’ books. </a:t>
            </a:r>
            <a:endParaRPr sz="1200" u="sng" dirty="0">
              <a:solidFill>
                <a:schemeClr val="dk1"/>
              </a:solidFill>
              <a:latin typeface="Calibri Light" panose="020F0302020204030204" pitchFamily="34" charset="0"/>
              <a:ea typeface="Comic Sans MS"/>
              <a:cs typeface="Calibri Light" panose="020F0302020204030204" pitchFamily="34" charset="0"/>
              <a:sym typeface="Comic Sans MS"/>
            </a:endParaRPr>
          </a:p>
        </p:txBody>
      </p:sp>
      <p:graphicFrame>
        <p:nvGraphicFramePr>
          <p:cNvPr id="7" name="Table 6"/>
          <p:cNvGraphicFramePr>
            <a:graphicFrameLocks noGrp="1"/>
          </p:cNvGraphicFramePr>
          <p:nvPr>
            <p:extLst>
              <p:ext uri="{D42A27DB-BD31-4B8C-83A1-F6EECF244321}">
                <p14:modId xmlns:p14="http://schemas.microsoft.com/office/powerpoint/2010/main" val="3192303018"/>
              </p:ext>
            </p:extLst>
          </p:nvPr>
        </p:nvGraphicFramePr>
        <p:xfrm>
          <a:off x="130857" y="935279"/>
          <a:ext cx="9633400" cy="5857900"/>
        </p:xfrm>
        <a:graphic>
          <a:graphicData uri="http://schemas.openxmlformats.org/drawingml/2006/table">
            <a:tbl>
              <a:tblPr firstRow="1" bandRow="1">
                <a:noFill/>
                <a:tableStyleId>{A8416BE1-9FA1-42BE-B223-E19977C9BBC6}</a:tableStyleId>
              </a:tblPr>
              <a:tblGrid>
                <a:gridCol w="1267500">
                  <a:extLst>
                    <a:ext uri="{9D8B030D-6E8A-4147-A177-3AD203B41FA5}">
                      <a16:colId xmlns:a16="http://schemas.microsoft.com/office/drawing/2014/main" val="1118392114"/>
                    </a:ext>
                  </a:extLst>
                </a:gridCol>
                <a:gridCol w="2318200">
                  <a:extLst>
                    <a:ext uri="{9D8B030D-6E8A-4147-A177-3AD203B41FA5}">
                      <a16:colId xmlns:a16="http://schemas.microsoft.com/office/drawing/2014/main" val="1585697539"/>
                    </a:ext>
                  </a:extLst>
                </a:gridCol>
                <a:gridCol w="3059628">
                  <a:extLst>
                    <a:ext uri="{9D8B030D-6E8A-4147-A177-3AD203B41FA5}">
                      <a16:colId xmlns:a16="http://schemas.microsoft.com/office/drawing/2014/main" val="303435"/>
                    </a:ext>
                  </a:extLst>
                </a:gridCol>
                <a:gridCol w="2988072">
                  <a:extLst>
                    <a:ext uri="{9D8B030D-6E8A-4147-A177-3AD203B41FA5}">
                      <a16:colId xmlns:a16="http://schemas.microsoft.com/office/drawing/2014/main" val="794093760"/>
                    </a:ext>
                  </a:extLst>
                </a:gridCol>
              </a:tblGrid>
              <a:tr h="965925">
                <a:tc>
                  <a:txBody>
                    <a:bodyPr/>
                    <a:lstStyle/>
                    <a:p>
                      <a:pPr marL="0" marR="0" lvl="0" indent="0" algn="l" rtl="0">
                        <a:spcBef>
                          <a:spcPts val="0"/>
                        </a:spcBef>
                        <a:spcAft>
                          <a:spcPts val="0"/>
                        </a:spcAft>
                        <a:buNone/>
                      </a:pPr>
                      <a:r>
                        <a:rPr lang="en-GB" sz="1200" b="1" u="none" strike="noStrike" cap="none" dirty="0">
                          <a:latin typeface="Calibri Light" panose="020F0302020204030204" pitchFamily="34" charset="0"/>
                          <a:cs typeface="Calibri Light" panose="020F0302020204030204" pitchFamily="34" charset="0"/>
                        </a:rPr>
                        <a:t>Literacy &amp; Communication (Speaking and listening, language and literacy)</a:t>
                      </a:r>
                      <a:endParaRPr sz="1200" b="1" dirty="0">
                        <a:latin typeface="Calibri Light" panose="020F0302020204030204" pitchFamily="34" charset="0"/>
                        <a:cs typeface="Calibri Light" panose="020F0302020204030204" pitchFamily="34" charset="0"/>
                      </a:endParaRPr>
                    </a:p>
                  </a:txBody>
                  <a:tcPr marL="74300" marR="74300" marT="37150" marB="37150"/>
                </a:tc>
                <a:tc>
                  <a:txBody>
                    <a:bodyPr/>
                    <a:lstStyle/>
                    <a:p>
                      <a:pPr marL="0" marR="0" lvl="0" indent="0" algn="l" rtl="0">
                        <a:spcBef>
                          <a:spcPts val="0"/>
                        </a:spcBef>
                        <a:spcAft>
                          <a:spcPts val="0"/>
                        </a:spcAft>
                        <a:buNone/>
                      </a:pPr>
                      <a:r>
                        <a:rPr lang="en-GB" sz="1200" dirty="0">
                          <a:latin typeface="Calibri Light" panose="020F0302020204030204" pitchFamily="34" charset="0"/>
                          <a:ea typeface="Comic Sans MS"/>
                          <a:cs typeface="Calibri Light" panose="020F0302020204030204" pitchFamily="34" charset="0"/>
                          <a:sym typeface="Comic Sans MS"/>
                        </a:rPr>
                        <a:t>Write a story about an explorer going on an adventure to outer space.</a:t>
                      </a:r>
                      <a:endParaRPr sz="1200" dirty="0">
                        <a:latin typeface="Calibri Light" panose="020F0302020204030204" pitchFamily="34" charset="0"/>
                        <a:ea typeface="Comic Sans MS"/>
                        <a:cs typeface="Calibri Light" panose="020F0302020204030204" pitchFamily="34" charset="0"/>
                        <a:sym typeface="Comic Sans MS"/>
                      </a:endParaRPr>
                    </a:p>
                  </a:txBody>
                  <a:tcPr marL="74300" marR="74300" marT="37150" marB="37150">
                    <a:solidFill>
                      <a:schemeClr val="accent6">
                        <a:lumMod val="20000"/>
                        <a:lumOff val="80000"/>
                        <a:alpha val="0"/>
                      </a:schemeClr>
                    </a:solidFill>
                  </a:tcPr>
                </a:tc>
                <a:tc>
                  <a:txBody>
                    <a:bodyPr/>
                    <a:lstStyle/>
                    <a:p>
                      <a:pPr marL="0" marR="0" lvl="0" indent="0" algn="l" rtl="0">
                        <a:spcBef>
                          <a:spcPts val="0"/>
                        </a:spcBef>
                        <a:spcAft>
                          <a:spcPts val="0"/>
                        </a:spcAft>
                        <a:buNone/>
                      </a:pPr>
                      <a:r>
                        <a:rPr lang="en-GB" sz="1200" dirty="0">
                          <a:latin typeface="Calibri Light" panose="020F0302020204030204" pitchFamily="34" charset="0"/>
                          <a:ea typeface="Comic Sans MS"/>
                          <a:cs typeface="Calibri Light" panose="020F0302020204030204" pitchFamily="34" charset="0"/>
                          <a:sym typeface="Comic Sans MS"/>
                        </a:rPr>
                        <a:t>Create your own brand-new planet and write a description. </a:t>
                      </a:r>
                    </a:p>
                    <a:p>
                      <a:pPr marL="171450" marR="0" lvl="0" indent="-171450" algn="l" rtl="0">
                        <a:spcBef>
                          <a:spcPts val="0"/>
                        </a:spcBef>
                        <a:spcAft>
                          <a:spcPts val="0"/>
                        </a:spcAft>
                        <a:buFontTx/>
                        <a:buChar char="-"/>
                      </a:pPr>
                      <a:r>
                        <a:rPr lang="en-GB" sz="1200" dirty="0">
                          <a:latin typeface="Calibri Light" panose="020F0302020204030204" pitchFamily="34" charset="0"/>
                          <a:ea typeface="Comic Sans MS"/>
                          <a:cs typeface="Calibri Light" panose="020F0302020204030204" pitchFamily="34" charset="0"/>
                          <a:sym typeface="Comic Sans MS"/>
                        </a:rPr>
                        <a:t>What can you see?</a:t>
                      </a:r>
                    </a:p>
                    <a:p>
                      <a:pPr marL="171450" marR="0" lvl="0" indent="-171450" algn="l" rtl="0">
                        <a:spcBef>
                          <a:spcPts val="0"/>
                        </a:spcBef>
                        <a:spcAft>
                          <a:spcPts val="0"/>
                        </a:spcAft>
                        <a:buFontTx/>
                        <a:buChar char="-"/>
                      </a:pPr>
                      <a:r>
                        <a:rPr lang="en-GB" sz="1200" dirty="0">
                          <a:latin typeface="Calibri Light" panose="020F0302020204030204" pitchFamily="34" charset="0"/>
                          <a:ea typeface="Comic Sans MS"/>
                          <a:cs typeface="Calibri Light" panose="020F0302020204030204" pitchFamily="34" charset="0"/>
                          <a:sym typeface="Comic Sans MS"/>
                        </a:rPr>
                        <a:t>How do you feel?</a:t>
                      </a:r>
                    </a:p>
                    <a:p>
                      <a:pPr marL="171450" marR="0" lvl="0" indent="-171450" algn="l" rtl="0">
                        <a:spcBef>
                          <a:spcPts val="0"/>
                        </a:spcBef>
                        <a:spcAft>
                          <a:spcPts val="0"/>
                        </a:spcAft>
                        <a:buFontTx/>
                        <a:buChar char="-"/>
                      </a:pPr>
                      <a:r>
                        <a:rPr lang="en-GB" sz="1200" dirty="0">
                          <a:latin typeface="Calibri Light" panose="020F0302020204030204" pitchFamily="34" charset="0"/>
                          <a:ea typeface="Comic Sans MS"/>
                          <a:cs typeface="Calibri Light" panose="020F0302020204030204" pitchFamily="34" charset="0"/>
                          <a:sym typeface="Comic Sans MS"/>
                        </a:rPr>
                        <a:t>Are there any aliens on your planet?</a:t>
                      </a:r>
                      <a:endParaRPr sz="1200" dirty="0">
                        <a:latin typeface="Calibri Light" panose="020F0302020204030204" pitchFamily="34" charset="0"/>
                        <a:ea typeface="Comic Sans MS"/>
                        <a:cs typeface="Calibri Light" panose="020F0302020204030204" pitchFamily="34" charset="0"/>
                        <a:sym typeface="Comic Sans MS"/>
                      </a:endParaRPr>
                    </a:p>
                  </a:txBody>
                  <a:tcPr marL="74300" marR="74300" marT="37150" marB="37150">
                    <a:solidFill>
                      <a:schemeClr val="accent6">
                        <a:lumMod val="20000"/>
                        <a:lumOff val="80000"/>
                        <a:alpha val="0"/>
                      </a:schemeClr>
                    </a:solidFill>
                  </a:tcPr>
                </a:tc>
                <a:tc>
                  <a:txBody>
                    <a:bodyPr/>
                    <a:lstStyle/>
                    <a:p>
                      <a:pPr marL="0" marR="0" lvl="0" indent="0" algn="l" rtl="0">
                        <a:spcBef>
                          <a:spcPts val="0"/>
                        </a:spcBef>
                        <a:spcAft>
                          <a:spcPts val="0"/>
                        </a:spcAft>
                        <a:buNone/>
                      </a:pPr>
                      <a:r>
                        <a:rPr lang="en-GB" sz="1200" dirty="0">
                          <a:latin typeface="Calibri Light" panose="020F0302020204030204" pitchFamily="34" charset="0"/>
                          <a:ea typeface="Comic Sans MS"/>
                          <a:cs typeface="Calibri Light" panose="020F0302020204030204" pitchFamily="34" charset="0"/>
                          <a:sym typeface="Comic Sans MS"/>
                        </a:rPr>
                        <a:t>Write a book review for your favourite book. </a:t>
                      </a:r>
                    </a:p>
                    <a:p>
                      <a:pPr marL="0" marR="0" lvl="0" indent="0" algn="l" rtl="0">
                        <a:spcBef>
                          <a:spcPts val="0"/>
                        </a:spcBef>
                        <a:spcAft>
                          <a:spcPts val="0"/>
                        </a:spcAft>
                        <a:buNone/>
                      </a:pPr>
                      <a:r>
                        <a:rPr lang="en-GB" sz="1200" dirty="0">
                          <a:latin typeface="Calibri Light" panose="020F0302020204030204" pitchFamily="34" charset="0"/>
                          <a:ea typeface="Comic Sans MS"/>
                          <a:cs typeface="Calibri Light" panose="020F0302020204030204" pitchFamily="34" charset="0"/>
                          <a:sym typeface="Comic Sans MS"/>
                        </a:rPr>
                        <a:t>- Sum up what happens in the story.</a:t>
                      </a:r>
                    </a:p>
                    <a:p>
                      <a:pPr marL="171450" marR="0" lvl="0" indent="-171450" algn="l" rtl="0">
                        <a:spcBef>
                          <a:spcPts val="0"/>
                        </a:spcBef>
                        <a:spcAft>
                          <a:spcPts val="0"/>
                        </a:spcAft>
                        <a:buFontTx/>
                        <a:buChar char="-"/>
                      </a:pPr>
                      <a:r>
                        <a:rPr lang="en-GB" sz="1200" dirty="0">
                          <a:latin typeface="Calibri Light" panose="020F0302020204030204" pitchFamily="34" charset="0"/>
                          <a:ea typeface="Comic Sans MS"/>
                          <a:cs typeface="Calibri Light" panose="020F0302020204030204" pitchFamily="34" charset="0"/>
                          <a:sym typeface="Comic Sans MS"/>
                        </a:rPr>
                        <a:t>Why did you like it?</a:t>
                      </a:r>
                    </a:p>
                    <a:p>
                      <a:pPr marL="171450" marR="0" lvl="0" indent="-171450" algn="l" rtl="0">
                        <a:spcBef>
                          <a:spcPts val="0"/>
                        </a:spcBef>
                        <a:spcAft>
                          <a:spcPts val="0"/>
                        </a:spcAft>
                        <a:buFontTx/>
                        <a:buChar char="-"/>
                      </a:pPr>
                      <a:r>
                        <a:rPr lang="en-GB" sz="1200" dirty="0">
                          <a:latin typeface="Calibri Light" panose="020F0302020204030204" pitchFamily="34" charset="0"/>
                          <a:ea typeface="Comic Sans MS"/>
                          <a:cs typeface="Calibri Light" panose="020F0302020204030204" pitchFamily="34" charset="0"/>
                          <a:sym typeface="Comic Sans MS"/>
                        </a:rPr>
                        <a:t>Would you recommend it to someone else? Why?</a:t>
                      </a:r>
                      <a:endParaRPr sz="1200" dirty="0">
                        <a:latin typeface="Calibri Light" panose="020F0302020204030204" pitchFamily="34" charset="0"/>
                        <a:ea typeface="Comic Sans MS"/>
                        <a:cs typeface="Calibri Light" panose="020F0302020204030204" pitchFamily="34" charset="0"/>
                        <a:sym typeface="Comic Sans MS"/>
                      </a:endParaRPr>
                    </a:p>
                  </a:txBody>
                  <a:tcPr marL="74300" marR="74300" marT="37150" marB="37150">
                    <a:solidFill>
                      <a:schemeClr val="accent6">
                        <a:lumMod val="20000"/>
                        <a:lumOff val="80000"/>
                        <a:alpha val="0"/>
                      </a:schemeClr>
                    </a:solidFill>
                  </a:tcPr>
                </a:tc>
                <a:extLst>
                  <a:ext uri="{0D108BD9-81ED-4DB2-BD59-A6C34878D82A}">
                    <a16:rowId xmlns:a16="http://schemas.microsoft.com/office/drawing/2014/main" val="498083892"/>
                  </a:ext>
                </a:extLst>
              </a:tr>
              <a:tr h="910400">
                <a:tc>
                  <a:txBody>
                    <a:bodyPr/>
                    <a:lstStyle/>
                    <a:p>
                      <a:pPr marL="0" marR="0" lvl="0" indent="0" algn="l" rtl="0">
                        <a:spcBef>
                          <a:spcPts val="0"/>
                        </a:spcBef>
                        <a:spcAft>
                          <a:spcPts val="0"/>
                        </a:spcAft>
                        <a:buNone/>
                      </a:pPr>
                      <a:r>
                        <a:rPr lang="en-GB" sz="1200" b="1" dirty="0">
                          <a:latin typeface="Calibri Light" panose="020F0302020204030204" pitchFamily="34" charset="0"/>
                          <a:cs typeface="Calibri Light" panose="020F0302020204030204" pitchFamily="34" charset="0"/>
                        </a:rPr>
                        <a:t>Maths &amp; Problem Solving (Maths, thinking skills, Logic, Problem solving) </a:t>
                      </a:r>
                      <a:endParaRPr sz="1200" b="1" dirty="0">
                        <a:latin typeface="Calibri Light" panose="020F0302020204030204" pitchFamily="34" charset="0"/>
                        <a:cs typeface="Calibri Light" panose="020F0302020204030204" pitchFamily="34" charset="0"/>
                      </a:endParaRPr>
                    </a:p>
                  </a:txBody>
                  <a:tcPr marL="74300" marR="74300" marT="37150" marB="37150"/>
                </a:tc>
                <a:tc>
                  <a:txBody>
                    <a:bodyPr/>
                    <a:lstStyle/>
                    <a:p>
                      <a:pPr marL="0" marR="0" lvl="0" indent="0" algn="l" rtl="0">
                        <a:spcBef>
                          <a:spcPts val="0"/>
                        </a:spcBef>
                        <a:spcAft>
                          <a:spcPts val="0"/>
                        </a:spcAft>
                        <a:buNone/>
                      </a:pPr>
                      <a:r>
                        <a:rPr lang="en-GB" sz="1200" dirty="0">
                          <a:latin typeface="Calibri Light" panose="020F0302020204030204" pitchFamily="34" charset="0"/>
                          <a:cs typeface="Calibri Light" panose="020F0302020204030204" pitchFamily="34" charset="0"/>
                        </a:rPr>
                        <a:t>Practice counting up in 5s and 10s. What’s the largest number you can count up to</a:t>
                      </a:r>
                      <a:r>
                        <a:rPr lang="en-GB" sz="1200" dirty="0">
                          <a:latin typeface="Calibri Light" panose="020F0302020204030204" pitchFamily="34" charset="0"/>
                          <a:ea typeface="Comic Sans MS"/>
                          <a:cs typeface="Calibri Light" panose="020F0302020204030204" pitchFamily="34" charset="0"/>
                          <a:sym typeface="Comic Sans MS"/>
                        </a:rPr>
                        <a:t>?</a:t>
                      </a:r>
                      <a:endParaRPr sz="1200" dirty="0">
                        <a:latin typeface="Calibri Light" panose="020F0302020204030204" pitchFamily="34" charset="0"/>
                        <a:cs typeface="Calibri Light" panose="020F0302020204030204" pitchFamily="34" charset="0"/>
                      </a:endParaRPr>
                    </a:p>
                  </a:txBody>
                  <a:tcPr marL="74300" marR="74300" marT="37150" marB="37150"/>
                </a:tc>
                <a:tc>
                  <a:txBody>
                    <a:bodyPr/>
                    <a:lstStyle/>
                    <a:p>
                      <a:pPr marL="0" marR="0" lvl="0" indent="0" algn="l" rtl="0">
                        <a:spcBef>
                          <a:spcPts val="0"/>
                        </a:spcBef>
                        <a:spcAft>
                          <a:spcPts val="0"/>
                        </a:spcAft>
                        <a:buNone/>
                      </a:pPr>
                      <a:r>
                        <a:rPr lang="en-GB" sz="1200" dirty="0">
                          <a:latin typeface="Calibri Light" panose="020F0302020204030204" pitchFamily="34" charset="0"/>
                          <a:ea typeface="Comic Sans MS"/>
                          <a:cs typeface="Calibri Light" panose="020F0302020204030204" pitchFamily="34" charset="0"/>
                          <a:sym typeface="Comic Sans MS"/>
                        </a:rPr>
                        <a:t>Create a tally of the 2D shapes you find in your house.</a:t>
                      </a:r>
                      <a:endParaRPr sz="1200" dirty="0">
                        <a:latin typeface="Calibri Light" panose="020F0302020204030204" pitchFamily="34" charset="0"/>
                        <a:cs typeface="Calibri Light" panose="020F0302020204030204" pitchFamily="34" charset="0"/>
                      </a:endParaRPr>
                    </a:p>
                    <a:p>
                      <a:pPr marL="0" marR="0" lvl="0" indent="0" algn="l" rtl="0">
                        <a:spcBef>
                          <a:spcPts val="0"/>
                        </a:spcBef>
                        <a:spcAft>
                          <a:spcPts val="0"/>
                        </a:spcAft>
                        <a:buNone/>
                      </a:pPr>
                      <a:r>
                        <a:rPr lang="en-GB" sz="1200" dirty="0">
                          <a:latin typeface="Calibri Light" panose="020F0302020204030204" pitchFamily="34" charset="0"/>
                          <a:ea typeface="Comic Sans MS"/>
                          <a:cs typeface="Calibri Light" panose="020F0302020204030204" pitchFamily="34" charset="0"/>
                          <a:sym typeface="Comic Sans MS"/>
                        </a:rPr>
                        <a:t>Is there a shape which is the most common?</a:t>
                      </a:r>
                      <a:endParaRPr sz="1200" dirty="0">
                        <a:latin typeface="Calibri Light" panose="020F0302020204030204" pitchFamily="34" charset="0"/>
                        <a:cs typeface="Calibri Light" panose="020F0302020204030204" pitchFamily="34" charset="0"/>
                      </a:endParaRPr>
                    </a:p>
                    <a:p>
                      <a:pPr marL="0" marR="0" lvl="0" indent="0" algn="l" rtl="0">
                        <a:spcBef>
                          <a:spcPts val="0"/>
                        </a:spcBef>
                        <a:spcAft>
                          <a:spcPts val="0"/>
                        </a:spcAft>
                        <a:buNone/>
                      </a:pPr>
                      <a:r>
                        <a:rPr lang="en-GB" sz="1200" dirty="0">
                          <a:latin typeface="Calibri Light" panose="020F0302020204030204" pitchFamily="34" charset="0"/>
                          <a:ea typeface="Comic Sans MS"/>
                          <a:cs typeface="Calibri Light" panose="020F0302020204030204" pitchFamily="34" charset="0"/>
                          <a:sym typeface="Comic Sans MS"/>
                        </a:rPr>
                        <a:t>Is there a shape which is the least common?</a:t>
                      </a:r>
                      <a:endParaRPr sz="1200" dirty="0">
                        <a:latin typeface="Calibri Light" panose="020F0302020204030204" pitchFamily="34" charset="0"/>
                        <a:ea typeface="Comic Sans MS"/>
                        <a:cs typeface="Calibri Light" panose="020F0302020204030204" pitchFamily="34" charset="0"/>
                        <a:sym typeface="Comic Sans MS"/>
                      </a:endParaRPr>
                    </a:p>
                  </a:txBody>
                  <a:tcPr marL="74300" marR="74300" marT="37150" marB="37150"/>
                </a:tc>
                <a:tc>
                  <a:txBody>
                    <a:bodyPr/>
                    <a:lstStyle/>
                    <a:p>
                      <a:pPr marL="0" marR="0" lvl="0" indent="0" algn="l" rtl="0">
                        <a:spcBef>
                          <a:spcPts val="0"/>
                        </a:spcBef>
                        <a:spcAft>
                          <a:spcPts val="0"/>
                        </a:spcAft>
                        <a:buNone/>
                      </a:pPr>
                      <a:r>
                        <a:rPr lang="en-GB" sz="1200" dirty="0">
                          <a:latin typeface="Calibri Light" panose="020F0302020204030204" pitchFamily="34" charset="0"/>
                          <a:ea typeface="Comic Sans MS"/>
                          <a:cs typeface="Calibri Light" panose="020F0302020204030204" pitchFamily="34" charset="0"/>
                          <a:sym typeface="Comic Sans MS"/>
                        </a:rPr>
                        <a:t>How many different ways can you make the number 20? </a:t>
                      </a:r>
                      <a:endParaRPr sz="1200" dirty="0">
                        <a:latin typeface="Calibri Light" panose="020F0302020204030204" pitchFamily="34" charset="0"/>
                        <a:cs typeface="Calibri Light" panose="020F0302020204030204" pitchFamily="34" charset="0"/>
                      </a:endParaRPr>
                    </a:p>
                    <a:p>
                      <a:pPr marL="0" marR="0" lvl="0" indent="0" algn="l" rtl="0">
                        <a:spcBef>
                          <a:spcPts val="0"/>
                        </a:spcBef>
                        <a:spcAft>
                          <a:spcPts val="0"/>
                        </a:spcAft>
                        <a:buNone/>
                      </a:pPr>
                      <a:r>
                        <a:rPr lang="en-GB" sz="1200" dirty="0">
                          <a:latin typeface="Calibri Light" panose="020F0302020204030204" pitchFamily="34" charset="0"/>
                          <a:ea typeface="Comic Sans MS"/>
                          <a:cs typeface="Calibri Light" panose="020F0302020204030204" pitchFamily="34" charset="0"/>
                          <a:sym typeface="Comic Sans MS"/>
                        </a:rPr>
                        <a:t>Use 2 numbers, 3 numbers or 4 numbers!</a:t>
                      </a:r>
                      <a:endParaRPr sz="1200" dirty="0">
                        <a:latin typeface="Calibri Light" panose="020F0302020204030204" pitchFamily="34" charset="0"/>
                        <a:ea typeface="Comic Sans MS"/>
                        <a:cs typeface="Calibri Light" panose="020F0302020204030204" pitchFamily="34" charset="0"/>
                        <a:sym typeface="Comic Sans MS"/>
                      </a:endParaRPr>
                    </a:p>
                  </a:txBody>
                  <a:tcPr marL="74300" marR="74300" marT="37150" marB="37150"/>
                </a:tc>
                <a:extLst>
                  <a:ext uri="{0D108BD9-81ED-4DB2-BD59-A6C34878D82A}">
                    <a16:rowId xmlns:a16="http://schemas.microsoft.com/office/drawing/2014/main" val="386822545"/>
                  </a:ext>
                </a:extLst>
              </a:tr>
              <a:tr h="1209125">
                <a:tc>
                  <a:txBody>
                    <a:bodyPr/>
                    <a:lstStyle/>
                    <a:p>
                      <a:pPr marL="0" marR="0" lvl="0" indent="0" algn="l" rtl="0">
                        <a:spcBef>
                          <a:spcPts val="0"/>
                        </a:spcBef>
                        <a:spcAft>
                          <a:spcPts val="0"/>
                        </a:spcAft>
                        <a:buNone/>
                      </a:pPr>
                      <a:r>
                        <a:rPr lang="en-GB" sz="1200" b="1" dirty="0">
                          <a:latin typeface="Calibri Light" panose="020F0302020204030204" pitchFamily="34" charset="0"/>
                          <a:cs typeface="Calibri Light" panose="020F0302020204030204" pitchFamily="34" charset="0"/>
                        </a:rPr>
                        <a:t>Science and the Outside environment (Science, PE, Healthy lifestyles, Eco issues and investigation)</a:t>
                      </a:r>
                      <a:endParaRPr sz="1200" b="1" dirty="0">
                        <a:latin typeface="Calibri Light" panose="020F0302020204030204" pitchFamily="34" charset="0"/>
                        <a:cs typeface="Calibri Light" panose="020F0302020204030204" pitchFamily="34" charset="0"/>
                      </a:endParaRPr>
                    </a:p>
                  </a:txBody>
                  <a:tcPr marL="74300" marR="74300" marT="37150" marB="37150"/>
                </a:tc>
                <a:tc>
                  <a:txBody>
                    <a:bodyPr/>
                    <a:lstStyle/>
                    <a:p>
                      <a:pPr marL="0" marR="0" lvl="0" indent="0" algn="l" rtl="0">
                        <a:spcBef>
                          <a:spcPts val="0"/>
                        </a:spcBef>
                        <a:spcAft>
                          <a:spcPts val="0"/>
                        </a:spcAft>
                        <a:buNone/>
                      </a:pPr>
                      <a:r>
                        <a:rPr lang="en-GB" sz="1200" dirty="0">
                          <a:latin typeface="Calibri Light" panose="020F0302020204030204" pitchFamily="34" charset="0"/>
                          <a:ea typeface="Comic Sans MS"/>
                          <a:cs typeface="Calibri Light" panose="020F0302020204030204" pitchFamily="34" charset="0"/>
                          <a:sym typeface="Comic Sans MS"/>
                        </a:rPr>
                        <a:t>Explore an outside area and collect data about the different materials you can spot. This could be through photos, drawings, writing or any other way!</a:t>
                      </a:r>
                      <a:endParaRPr sz="1200" dirty="0">
                        <a:latin typeface="Calibri Light" panose="020F0302020204030204" pitchFamily="34" charset="0"/>
                        <a:ea typeface="Comic Sans MS"/>
                        <a:cs typeface="Calibri Light" panose="020F0302020204030204" pitchFamily="34" charset="0"/>
                        <a:sym typeface="Comic Sans MS"/>
                      </a:endParaRPr>
                    </a:p>
                  </a:txBody>
                  <a:tcPr marL="74300" marR="74300" marT="37150" marB="37150"/>
                </a:tc>
                <a:tc>
                  <a:txBody>
                    <a:bodyPr/>
                    <a:lstStyle/>
                    <a:p>
                      <a:pPr marL="0" marR="0" lvl="0" indent="0" algn="l" rtl="0">
                        <a:spcBef>
                          <a:spcPts val="0"/>
                        </a:spcBef>
                        <a:spcAft>
                          <a:spcPts val="0"/>
                        </a:spcAft>
                        <a:buNone/>
                      </a:pPr>
                      <a:r>
                        <a:rPr lang="en-GB" sz="1200" dirty="0">
                          <a:latin typeface="Calibri Light" panose="020F0302020204030204" pitchFamily="34" charset="0"/>
                          <a:ea typeface="Comic Sans MS"/>
                          <a:cs typeface="Calibri Light" panose="020F0302020204030204" pitchFamily="34" charset="0"/>
                          <a:sym typeface="Comic Sans MS"/>
                        </a:rPr>
                        <a:t>Go on a nature walk and collect 10 things you find interesting along the way.</a:t>
                      </a:r>
                      <a:endParaRPr sz="1200" dirty="0">
                        <a:latin typeface="Calibri Light" panose="020F0302020204030204" pitchFamily="34" charset="0"/>
                        <a:cs typeface="Calibri Light" panose="020F0302020204030204" pitchFamily="34" charset="0"/>
                      </a:endParaRPr>
                    </a:p>
                    <a:p>
                      <a:pPr marL="0" marR="0" lvl="0" indent="0" algn="l" rtl="0">
                        <a:spcBef>
                          <a:spcPts val="0"/>
                        </a:spcBef>
                        <a:spcAft>
                          <a:spcPts val="0"/>
                        </a:spcAft>
                        <a:buNone/>
                      </a:pPr>
                      <a:r>
                        <a:rPr lang="en-GB" sz="1200" dirty="0">
                          <a:latin typeface="Calibri Light" panose="020F0302020204030204" pitchFamily="34" charset="0"/>
                          <a:ea typeface="Comic Sans MS"/>
                          <a:cs typeface="Calibri Light" panose="020F0302020204030204" pitchFamily="34" charset="0"/>
                          <a:sym typeface="Comic Sans MS"/>
                        </a:rPr>
                        <a:t>Why did you choose them? Can you sort them in any way?</a:t>
                      </a:r>
                      <a:endParaRPr sz="1200" dirty="0">
                        <a:latin typeface="Calibri Light" panose="020F0302020204030204" pitchFamily="34" charset="0"/>
                        <a:ea typeface="Comic Sans MS"/>
                        <a:cs typeface="Calibri Light" panose="020F0302020204030204" pitchFamily="34" charset="0"/>
                        <a:sym typeface="Comic Sans MS"/>
                      </a:endParaRPr>
                    </a:p>
                  </a:txBody>
                  <a:tcPr marL="74300" marR="74300" marT="37150" marB="37150">
                    <a:solidFill>
                      <a:schemeClr val="accent6">
                        <a:lumMod val="20000"/>
                        <a:lumOff val="80000"/>
                        <a:alpha val="0"/>
                      </a:schemeClr>
                    </a:solidFill>
                  </a:tcPr>
                </a:tc>
                <a:tc>
                  <a:txBody>
                    <a:bodyPr/>
                    <a:lstStyle/>
                    <a:p>
                      <a:pPr marL="0" marR="0" lvl="0" indent="0" algn="l" rtl="0">
                        <a:spcBef>
                          <a:spcPts val="0"/>
                        </a:spcBef>
                        <a:spcAft>
                          <a:spcPts val="0"/>
                        </a:spcAft>
                        <a:buNone/>
                      </a:pPr>
                      <a:r>
                        <a:rPr lang="en-GB" sz="1200">
                          <a:latin typeface="Calibri Light" panose="020F0302020204030204" pitchFamily="34" charset="0"/>
                          <a:ea typeface="Comic Sans MS"/>
                          <a:cs typeface="Calibri Light" panose="020F0302020204030204" pitchFamily="34" charset="0"/>
                          <a:sym typeface="Comic Sans MS"/>
                        </a:rPr>
                        <a:t>Create a poster of how much you have grown.</a:t>
                      </a:r>
                      <a:endParaRPr sz="1200">
                        <a:latin typeface="Calibri Light" panose="020F0302020204030204" pitchFamily="34" charset="0"/>
                        <a:cs typeface="Calibri Light" panose="020F0302020204030204" pitchFamily="34" charset="0"/>
                      </a:endParaRPr>
                    </a:p>
                    <a:p>
                      <a:pPr marL="0" marR="0" lvl="0" indent="0" algn="l" rtl="0">
                        <a:spcBef>
                          <a:spcPts val="0"/>
                        </a:spcBef>
                        <a:spcAft>
                          <a:spcPts val="0"/>
                        </a:spcAft>
                        <a:buNone/>
                      </a:pPr>
                      <a:r>
                        <a:rPr lang="en-GB" sz="1200">
                          <a:latin typeface="Calibri Light" panose="020F0302020204030204" pitchFamily="34" charset="0"/>
                          <a:ea typeface="Comic Sans MS"/>
                          <a:cs typeface="Calibri Light" panose="020F0302020204030204" pitchFamily="34" charset="0"/>
                          <a:sym typeface="Comic Sans MS"/>
                        </a:rPr>
                        <a:t>Use photos from when you were little until now. What has changed the most? What has changed the least?</a:t>
                      </a:r>
                      <a:endParaRPr sz="1200">
                        <a:latin typeface="Calibri Light" panose="020F0302020204030204" pitchFamily="34" charset="0"/>
                        <a:ea typeface="Comic Sans MS"/>
                        <a:cs typeface="Calibri Light" panose="020F0302020204030204" pitchFamily="34" charset="0"/>
                        <a:sym typeface="Comic Sans MS"/>
                      </a:endParaRPr>
                    </a:p>
                  </a:txBody>
                  <a:tcPr marL="74300" marR="74300" marT="37150" marB="37150"/>
                </a:tc>
                <a:extLst>
                  <a:ext uri="{0D108BD9-81ED-4DB2-BD59-A6C34878D82A}">
                    <a16:rowId xmlns:a16="http://schemas.microsoft.com/office/drawing/2014/main" val="3585345379"/>
                  </a:ext>
                </a:extLst>
              </a:tr>
              <a:tr h="1072125">
                <a:tc>
                  <a:txBody>
                    <a:bodyPr/>
                    <a:lstStyle/>
                    <a:p>
                      <a:pPr marL="0" marR="0" lvl="0" indent="0" algn="l" rtl="0">
                        <a:spcBef>
                          <a:spcPts val="0"/>
                        </a:spcBef>
                        <a:spcAft>
                          <a:spcPts val="0"/>
                        </a:spcAft>
                        <a:buNone/>
                      </a:pPr>
                      <a:r>
                        <a:rPr lang="en-GB" sz="1200" b="1" dirty="0">
                          <a:latin typeface="Calibri Light" panose="020F0302020204030204" pitchFamily="34" charset="0"/>
                          <a:cs typeface="Calibri Light" panose="020F0302020204030204" pitchFamily="34" charset="0"/>
                        </a:rPr>
                        <a:t>Humanities and Citizenship (RE, History, Geography, Moral &amp; Social and Economic Awareness) </a:t>
                      </a:r>
                      <a:endParaRPr sz="1200" b="1" dirty="0">
                        <a:latin typeface="Calibri Light" panose="020F0302020204030204" pitchFamily="34" charset="0"/>
                        <a:cs typeface="Calibri Light" panose="020F0302020204030204" pitchFamily="34" charset="0"/>
                      </a:endParaRPr>
                    </a:p>
                  </a:txBody>
                  <a:tcPr marL="74300" marR="74300" marT="37150" marB="37150"/>
                </a:tc>
                <a:tc>
                  <a:txBody>
                    <a:bodyPr/>
                    <a:lstStyle/>
                    <a:p>
                      <a:pPr marL="0" marR="0" lvl="0" indent="0" algn="l" rtl="0">
                        <a:spcBef>
                          <a:spcPts val="0"/>
                        </a:spcBef>
                        <a:spcAft>
                          <a:spcPts val="0"/>
                        </a:spcAft>
                        <a:buNone/>
                      </a:pPr>
                      <a:r>
                        <a:rPr lang="en-GB" sz="1200" dirty="0">
                          <a:latin typeface="Calibri Light" panose="020F0302020204030204" pitchFamily="34" charset="0"/>
                          <a:ea typeface="Comic Sans MS"/>
                          <a:cs typeface="Calibri Light" panose="020F0302020204030204" pitchFamily="34" charset="0"/>
                          <a:sym typeface="Comic Sans MS"/>
                        </a:rPr>
                        <a:t>Choose an explorer to research.</a:t>
                      </a:r>
                    </a:p>
                    <a:p>
                      <a:pPr marL="171450" marR="0" lvl="0" indent="-171450" algn="l" rtl="0">
                        <a:spcBef>
                          <a:spcPts val="0"/>
                        </a:spcBef>
                        <a:spcAft>
                          <a:spcPts val="0"/>
                        </a:spcAft>
                        <a:buFontTx/>
                        <a:buChar char="-"/>
                      </a:pPr>
                      <a:r>
                        <a:rPr lang="en-GB" sz="1200" dirty="0">
                          <a:latin typeface="Calibri Light" panose="020F0302020204030204" pitchFamily="34" charset="0"/>
                          <a:ea typeface="Comic Sans MS"/>
                          <a:cs typeface="Calibri Light" panose="020F0302020204030204" pitchFamily="34" charset="0"/>
                          <a:sym typeface="Comic Sans MS"/>
                        </a:rPr>
                        <a:t>What did they discover?</a:t>
                      </a:r>
                    </a:p>
                    <a:p>
                      <a:pPr marL="171450" marR="0" lvl="0" indent="-171450" algn="l" defTabSz="914400" rtl="0" eaLnBrk="1" fontAlgn="auto" latinLnBrk="0" hangingPunct="1">
                        <a:lnSpc>
                          <a:spcPct val="100000"/>
                        </a:lnSpc>
                        <a:spcBef>
                          <a:spcPts val="0"/>
                        </a:spcBef>
                        <a:spcAft>
                          <a:spcPts val="0"/>
                        </a:spcAft>
                        <a:buClr>
                          <a:srgbClr val="000000"/>
                        </a:buClr>
                        <a:buSzTx/>
                        <a:buFontTx/>
                        <a:buChar char="-"/>
                        <a:tabLst/>
                        <a:defRPr/>
                      </a:pPr>
                      <a:r>
                        <a:rPr lang="en-GB" sz="1200" dirty="0">
                          <a:latin typeface="Calibri Light" panose="020F0302020204030204" pitchFamily="34" charset="0"/>
                          <a:cs typeface="Calibri Light" panose="020F0302020204030204" pitchFamily="34" charset="0"/>
                          <a:sym typeface="Comic Sans MS"/>
                        </a:rPr>
                        <a:t>Where do they come from</a:t>
                      </a:r>
                      <a:r>
                        <a:rPr lang="en-GB" sz="1200" dirty="0">
                          <a:latin typeface="Calibri Light" panose="020F0302020204030204" pitchFamily="34" charset="0"/>
                          <a:ea typeface="Comic Sans MS"/>
                          <a:cs typeface="Calibri Light" panose="020F0302020204030204" pitchFamily="34" charset="0"/>
                          <a:sym typeface="Comic Sans MS"/>
                        </a:rPr>
                        <a:t>?</a:t>
                      </a:r>
                    </a:p>
                    <a:p>
                      <a:pPr marL="171450" marR="0" lvl="0" indent="-171450" algn="l" defTabSz="914400" rtl="0" eaLnBrk="1" fontAlgn="auto" latinLnBrk="0" hangingPunct="1">
                        <a:lnSpc>
                          <a:spcPct val="100000"/>
                        </a:lnSpc>
                        <a:spcBef>
                          <a:spcPts val="0"/>
                        </a:spcBef>
                        <a:spcAft>
                          <a:spcPts val="0"/>
                        </a:spcAft>
                        <a:buClr>
                          <a:srgbClr val="000000"/>
                        </a:buClr>
                        <a:buSzTx/>
                        <a:buFontTx/>
                        <a:buChar char="-"/>
                        <a:tabLst/>
                        <a:defRPr/>
                      </a:pPr>
                      <a:r>
                        <a:rPr lang="en-GB" sz="1200" dirty="0">
                          <a:latin typeface="Calibri Light" panose="020F0302020204030204" pitchFamily="34" charset="0"/>
                          <a:cs typeface="Calibri Light" panose="020F0302020204030204" pitchFamily="34" charset="0"/>
                          <a:sym typeface="Comic Sans MS"/>
                        </a:rPr>
                        <a:t>How old are they</a:t>
                      </a:r>
                      <a:r>
                        <a:rPr lang="en-GB" sz="1200" dirty="0">
                          <a:latin typeface="Calibri Light" panose="020F0302020204030204" pitchFamily="34" charset="0"/>
                          <a:ea typeface="Comic Sans MS"/>
                          <a:cs typeface="Calibri Light" panose="020F0302020204030204" pitchFamily="34" charset="0"/>
                          <a:sym typeface="Comic Sans MS"/>
                        </a:rPr>
                        <a:t>?</a:t>
                      </a:r>
                      <a:endParaRPr lang="en-GB" sz="1200" dirty="0">
                        <a:latin typeface="Calibri Light" panose="020F0302020204030204" pitchFamily="34" charset="0"/>
                        <a:cs typeface="Calibri Light" panose="020F0302020204030204" pitchFamily="34" charset="0"/>
                      </a:endParaRPr>
                    </a:p>
                    <a:p>
                      <a:pPr marL="171450" marR="0" lvl="0" indent="-171450" algn="l" rtl="0">
                        <a:spcBef>
                          <a:spcPts val="0"/>
                        </a:spcBef>
                        <a:spcAft>
                          <a:spcPts val="0"/>
                        </a:spcAft>
                        <a:buFontTx/>
                        <a:buChar char="-"/>
                      </a:pPr>
                      <a:endParaRPr sz="1200" dirty="0">
                        <a:latin typeface="Calibri Light" panose="020F0302020204030204" pitchFamily="34" charset="0"/>
                        <a:cs typeface="Calibri Light" panose="020F0302020204030204" pitchFamily="34" charset="0"/>
                      </a:endParaRPr>
                    </a:p>
                    <a:p>
                      <a:pPr marL="0" marR="0" lvl="0" indent="0" algn="l" rtl="0">
                        <a:spcBef>
                          <a:spcPts val="0"/>
                        </a:spcBef>
                        <a:spcAft>
                          <a:spcPts val="0"/>
                        </a:spcAft>
                        <a:buNone/>
                      </a:pPr>
                      <a:endParaRPr sz="1200" dirty="0">
                        <a:latin typeface="Calibri Light" panose="020F0302020204030204" pitchFamily="34" charset="0"/>
                        <a:ea typeface="Comic Sans MS"/>
                        <a:cs typeface="Calibri Light" panose="020F0302020204030204" pitchFamily="34" charset="0"/>
                        <a:sym typeface="Comic Sans MS"/>
                      </a:endParaRPr>
                    </a:p>
                  </a:txBody>
                  <a:tcPr marL="74300" marR="74300" marT="37150" marB="37150"/>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200" dirty="0">
                          <a:latin typeface="Calibri Light" panose="020F0302020204030204" pitchFamily="34" charset="0"/>
                          <a:cs typeface="Calibri Light" panose="020F0302020204030204" pitchFamily="34" charset="0"/>
                        </a:rPr>
                        <a:t>Reflect on your last year in Year 1. What did you enjoy about it</a:t>
                      </a:r>
                      <a:r>
                        <a:rPr lang="en-GB" sz="1200" dirty="0">
                          <a:latin typeface="Calibri Light" panose="020F0302020204030204" pitchFamily="34" charset="0"/>
                          <a:ea typeface="Comic Sans MS"/>
                          <a:cs typeface="Calibri Light" panose="020F0302020204030204" pitchFamily="34" charset="0"/>
                          <a:sym typeface="Comic Sans MS"/>
                        </a:rPr>
                        <a:t>? Write a note to the current children in Year 1 to tell them what they should be looking forward to. </a:t>
                      </a:r>
                      <a:endParaRPr lang="en-GB" sz="1200" dirty="0">
                        <a:latin typeface="Calibri Light" panose="020F0302020204030204" pitchFamily="34" charset="0"/>
                        <a:cs typeface="Calibri Light" panose="020F0302020204030204" pitchFamily="34" charset="0"/>
                      </a:endParaRPr>
                    </a:p>
                  </a:txBody>
                  <a:tcPr marL="74300" marR="74300" marT="37150" marB="37150"/>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200" dirty="0">
                          <a:latin typeface="Calibri Light" panose="020F0302020204030204" pitchFamily="34" charset="0"/>
                          <a:ea typeface="Comic Sans MS"/>
                          <a:cs typeface="Calibri Light" panose="020F0302020204030204" pitchFamily="34" charset="0"/>
                          <a:sym typeface="Comic Sans MS"/>
                        </a:rPr>
                        <a:t>Over the course of a week, record the weather in any way you like – drawing, writing or taking photographs.</a:t>
                      </a:r>
                    </a:p>
                    <a:p>
                      <a:pPr marL="171450" marR="0" lvl="0" indent="-171450" algn="l" defTabSz="914400" rtl="0" eaLnBrk="1" fontAlgn="auto" latinLnBrk="0" hangingPunct="1">
                        <a:lnSpc>
                          <a:spcPct val="100000"/>
                        </a:lnSpc>
                        <a:spcBef>
                          <a:spcPts val="0"/>
                        </a:spcBef>
                        <a:spcAft>
                          <a:spcPts val="0"/>
                        </a:spcAft>
                        <a:buClr>
                          <a:srgbClr val="000000"/>
                        </a:buClr>
                        <a:buSzTx/>
                        <a:buFontTx/>
                        <a:buChar char="-"/>
                        <a:tabLst/>
                        <a:defRPr/>
                      </a:pPr>
                      <a:r>
                        <a:rPr lang="en-GB" sz="1200" dirty="0">
                          <a:latin typeface="Calibri Light" panose="020F0302020204030204" pitchFamily="34" charset="0"/>
                          <a:ea typeface="Comic Sans MS"/>
                          <a:cs typeface="Calibri Light" panose="020F0302020204030204" pitchFamily="34" charset="0"/>
                          <a:sym typeface="Comic Sans MS"/>
                        </a:rPr>
                        <a:t>Which day was the sunniest?</a:t>
                      </a:r>
                    </a:p>
                    <a:p>
                      <a:pPr marL="171450" marR="0" lvl="0" indent="-171450" algn="l" defTabSz="914400" rtl="0" eaLnBrk="1" fontAlgn="auto" latinLnBrk="0" hangingPunct="1">
                        <a:lnSpc>
                          <a:spcPct val="100000"/>
                        </a:lnSpc>
                        <a:spcBef>
                          <a:spcPts val="0"/>
                        </a:spcBef>
                        <a:spcAft>
                          <a:spcPts val="0"/>
                        </a:spcAft>
                        <a:buClr>
                          <a:srgbClr val="000000"/>
                        </a:buClr>
                        <a:buSzTx/>
                        <a:buFontTx/>
                        <a:buChar char="-"/>
                        <a:tabLst/>
                        <a:defRPr/>
                      </a:pPr>
                      <a:r>
                        <a:rPr lang="en-GB" sz="1200" dirty="0">
                          <a:latin typeface="Calibri Light" panose="020F0302020204030204" pitchFamily="34" charset="0"/>
                          <a:ea typeface="Comic Sans MS"/>
                          <a:cs typeface="Calibri Light" panose="020F0302020204030204" pitchFamily="34" charset="0"/>
                          <a:sym typeface="Comic Sans MS"/>
                        </a:rPr>
                        <a:t>Which day felt the coldest?</a:t>
                      </a:r>
                    </a:p>
                    <a:p>
                      <a:pPr marL="171450" marR="0" lvl="0" indent="-171450" algn="l" defTabSz="914400" rtl="0" eaLnBrk="1" fontAlgn="auto" latinLnBrk="0" hangingPunct="1">
                        <a:lnSpc>
                          <a:spcPct val="100000"/>
                        </a:lnSpc>
                        <a:spcBef>
                          <a:spcPts val="0"/>
                        </a:spcBef>
                        <a:spcAft>
                          <a:spcPts val="0"/>
                        </a:spcAft>
                        <a:buClr>
                          <a:srgbClr val="000000"/>
                        </a:buClr>
                        <a:buSzTx/>
                        <a:buFontTx/>
                        <a:buChar char="-"/>
                        <a:tabLst/>
                        <a:defRPr/>
                      </a:pPr>
                      <a:r>
                        <a:rPr lang="en-GB" sz="1200" dirty="0">
                          <a:latin typeface="Calibri Light" panose="020F0302020204030204" pitchFamily="34" charset="0"/>
                          <a:cs typeface="Calibri Light" panose="020F0302020204030204" pitchFamily="34" charset="0"/>
                          <a:sym typeface="Comic Sans MS"/>
                        </a:rPr>
                        <a:t>Which day was the windiest</a:t>
                      </a:r>
                      <a:r>
                        <a:rPr lang="en-GB" sz="1200" dirty="0">
                          <a:latin typeface="Calibri Light" panose="020F0302020204030204" pitchFamily="34" charset="0"/>
                          <a:ea typeface="Comic Sans MS"/>
                          <a:cs typeface="Calibri Light" panose="020F0302020204030204" pitchFamily="34" charset="0"/>
                          <a:sym typeface="Comic Sans MS"/>
                        </a:rPr>
                        <a:t>?</a:t>
                      </a:r>
                      <a:endParaRPr lang="en-GB" sz="1200" dirty="0">
                        <a:latin typeface="Calibri Light" panose="020F0302020204030204" pitchFamily="34" charset="0"/>
                        <a:cs typeface="Calibri Light" panose="020F0302020204030204" pitchFamily="34" charset="0"/>
                      </a:endParaRPr>
                    </a:p>
                  </a:txBody>
                  <a:tcPr marL="74300" marR="74300" marT="37150" marB="37150"/>
                </a:tc>
                <a:extLst>
                  <a:ext uri="{0D108BD9-81ED-4DB2-BD59-A6C34878D82A}">
                    <a16:rowId xmlns:a16="http://schemas.microsoft.com/office/drawing/2014/main" val="2293483417"/>
                  </a:ext>
                </a:extLst>
              </a:tr>
              <a:tr h="722075">
                <a:tc>
                  <a:txBody>
                    <a:bodyPr/>
                    <a:lstStyle/>
                    <a:p>
                      <a:pPr marL="0" marR="0" lvl="0" indent="0" algn="l" rtl="0">
                        <a:spcBef>
                          <a:spcPts val="0"/>
                        </a:spcBef>
                        <a:spcAft>
                          <a:spcPts val="0"/>
                        </a:spcAft>
                        <a:buNone/>
                      </a:pPr>
                      <a:r>
                        <a:rPr lang="en-GB" sz="1200" b="1" dirty="0">
                          <a:latin typeface="Calibri Light" panose="020F0302020204030204" pitchFamily="34" charset="0"/>
                          <a:cs typeface="Calibri Light" panose="020F0302020204030204" pitchFamily="34" charset="0"/>
                        </a:rPr>
                        <a:t>Creative Arts (Art, Design &amp; technology, Music, Drama &amp; Dance)</a:t>
                      </a:r>
                      <a:endParaRPr sz="1200" b="1" dirty="0">
                        <a:latin typeface="Calibri Light" panose="020F0302020204030204" pitchFamily="34" charset="0"/>
                        <a:cs typeface="Calibri Light" panose="020F0302020204030204" pitchFamily="34" charset="0"/>
                      </a:endParaRPr>
                    </a:p>
                  </a:txBody>
                  <a:tcPr marL="74300" marR="74300" marT="37150" marB="37150"/>
                </a:tc>
                <a:tc>
                  <a:txBody>
                    <a:bodyPr/>
                    <a:lstStyle/>
                    <a:p>
                      <a:pPr marL="0" marR="0" lvl="0" indent="0" algn="l" rtl="0">
                        <a:spcBef>
                          <a:spcPts val="0"/>
                        </a:spcBef>
                        <a:spcAft>
                          <a:spcPts val="0"/>
                        </a:spcAft>
                        <a:buNone/>
                      </a:pPr>
                      <a:r>
                        <a:rPr lang="en-GB" sz="1200" dirty="0">
                          <a:latin typeface="Calibri Light" panose="020F0302020204030204" pitchFamily="34" charset="0"/>
                          <a:ea typeface="Comic Sans MS"/>
                          <a:cs typeface="Calibri Light" panose="020F0302020204030204" pitchFamily="34" charset="0"/>
                          <a:sym typeface="Comic Sans MS"/>
                        </a:rPr>
                        <a:t>Using a shoe box or something similar, create your own space station.</a:t>
                      </a:r>
                      <a:endParaRPr sz="1200" dirty="0">
                        <a:latin typeface="Calibri Light" panose="020F0302020204030204" pitchFamily="34" charset="0"/>
                        <a:ea typeface="Comic Sans MS"/>
                        <a:cs typeface="Calibri Light" panose="020F0302020204030204" pitchFamily="34" charset="0"/>
                        <a:sym typeface="Comic Sans MS"/>
                      </a:endParaRPr>
                    </a:p>
                  </a:txBody>
                  <a:tcPr marL="74300" marR="74300" marT="37150" marB="37150"/>
                </a:tc>
                <a:tc>
                  <a:txBody>
                    <a:bodyPr/>
                    <a:lstStyle/>
                    <a:p>
                      <a:pPr marL="0" marR="0" lvl="0" indent="0" algn="l" rtl="0">
                        <a:spcBef>
                          <a:spcPts val="0"/>
                        </a:spcBef>
                        <a:spcAft>
                          <a:spcPts val="0"/>
                        </a:spcAft>
                        <a:buNone/>
                      </a:pPr>
                      <a:r>
                        <a:rPr lang="en-GB" sz="1200" dirty="0">
                          <a:latin typeface="Calibri Light" panose="020F0302020204030204" pitchFamily="34" charset="0"/>
                          <a:ea typeface="Comic Sans MS"/>
                          <a:cs typeface="Calibri Light" panose="020F0302020204030204" pitchFamily="34" charset="0"/>
                          <a:sym typeface="Comic Sans MS"/>
                        </a:rPr>
                        <a:t>Imagine you are an alien from outer space. How would you move? Would you slither, crawl, hop, tip-toe or slide? What sound would you make? Are you noisy or quiet?</a:t>
                      </a:r>
                      <a:endParaRPr sz="1200" dirty="0">
                        <a:latin typeface="Calibri Light" panose="020F0302020204030204" pitchFamily="34" charset="0"/>
                        <a:ea typeface="Comic Sans MS"/>
                        <a:cs typeface="Calibri Light" panose="020F0302020204030204" pitchFamily="34" charset="0"/>
                        <a:sym typeface="Comic Sans MS"/>
                      </a:endParaRPr>
                    </a:p>
                  </a:txBody>
                  <a:tcPr marL="74300" marR="74300" marT="37150" marB="37150"/>
                </a:tc>
                <a:tc>
                  <a:txBody>
                    <a:bodyPr/>
                    <a:lstStyle/>
                    <a:p>
                      <a:pPr marL="0" marR="0" lvl="0" indent="0" algn="l" rtl="0">
                        <a:spcBef>
                          <a:spcPts val="0"/>
                        </a:spcBef>
                        <a:spcAft>
                          <a:spcPts val="0"/>
                        </a:spcAft>
                        <a:buNone/>
                      </a:pPr>
                      <a:r>
                        <a:rPr lang="en-GB" sz="1200" dirty="0">
                          <a:latin typeface="Calibri Light" panose="020F0302020204030204" pitchFamily="34" charset="0"/>
                          <a:ea typeface="Comic Sans MS"/>
                          <a:cs typeface="Calibri Light" panose="020F0302020204030204" pitchFamily="34" charset="0"/>
                          <a:sym typeface="Comic Sans MS"/>
                        </a:rPr>
                        <a:t>Find a song about space or exploring to share with the class. Or have a go at writing your own!</a:t>
                      </a:r>
                      <a:endParaRPr sz="1200" dirty="0">
                        <a:latin typeface="Calibri Light" panose="020F0302020204030204" pitchFamily="34" charset="0"/>
                        <a:ea typeface="Comic Sans MS"/>
                        <a:cs typeface="Calibri Light" panose="020F0302020204030204" pitchFamily="34" charset="0"/>
                        <a:sym typeface="Comic Sans MS"/>
                      </a:endParaRPr>
                    </a:p>
                  </a:txBody>
                  <a:tcPr marL="74300" marR="74300" marT="37150" marB="37150"/>
                </a:tc>
                <a:extLst>
                  <a:ext uri="{0D108BD9-81ED-4DB2-BD59-A6C34878D82A}">
                    <a16:rowId xmlns:a16="http://schemas.microsoft.com/office/drawing/2014/main" val="1309325954"/>
                  </a:ext>
                </a:extLst>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5503" y="202131"/>
            <a:ext cx="9615637" cy="6537882"/>
          </a:xfrm>
        </p:spPr>
        <p:txBody>
          <a:bodyPr>
            <a:noAutofit/>
          </a:bodyPr>
          <a:lstStyle/>
          <a:p>
            <a:pPr marL="114300" indent="0">
              <a:buNone/>
            </a:pPr>
            <a:r>
              <a:rPr lang="en-US" sz="1400" dirty="0">
                <a:latin typeface="Comic Sans MS" panose="030F0702030302020204" pitchFamily="66" charset="0"/>
              </a:rPr>
              <a:t>Welcome to Class 2! We are looking forward to working with you throughout this year to continue your child's education at St Philip’s. </a:t>
            </a:r>
          </a:p>
          <a:p>
            <a:pPr marL="114300" indent="0">
              <a:buNone/>
            </a:pPr>
            <a:r>
              <a:rPr lang="en-US" sz="1400" dirty="0">
                <a:latin typeface="Comic Sans MS" panose="030F0702030302020204" pitchFamily="66" charset="0"/>
              </a:rPr>
              <a:t>In preparation for Year 2:</a:t>
            </a:r>
          </a:p>
          <a:p>
            <a:pPr>
              <a:buFontTx/>
              <a:buChar char="-"/>
            </a:pPr>
            <a:r>
              <a:rPr lang="en-US" sz="1400" dirty="0">
                <a:latin typeface="Comic Sans MS" panose="030F0702030302020204" pitchFamily="66" charset="0"/>
              </a:rPr>
              <a:t>Children do not need pencil cases – we have everything they need for the school day in the classroom. </a:t>
            </a:r>
          </a:p>
          <a:p>
            <a:pPr>
              <a:buFontTx/>
              <a:buChar char="-"/>
            </a:pPr>
            <a:r>
              <a:rPr lang="en-US" sz="1400" dirty="0">
                <a:latin typeface="Comic Sans MS" panose="030F0702030302020204" pitchFamily="66" charset="0"/>
              </a:rPr>
              <a:t>Please keep PE kits in school from Monday-Friday.</a:t>
            </a:r>
          </a:p>
          <a:p>
            <a:pPr>
              <a:buFontTx/>
              <a:buChar char="-"/>
            </a:pPr>
            <a:r>
              <a:rPr lang="en-US" sz="1400" dirty="0">
                <a:latin typeface="Comic Sans MS" panose="030F0702030302020204" pitchFamily="66" charset="0"/>
              </a:rPr>
              <a:t>Year 2 is a very important year as we are reaching the end of KS1. Throughout the year, children will be regularly practicing SATs style questions so that the format of the end of year test </a:t>
            </a:r>
            <a:r>
              <a:rPr lang="en-US" sz="1400">
                <a:latin typeface="Comic Sans MS" panose="030F0702030302020204" pitchFamily="66" charset="0"/>
              </a:rPr>
              <a:t>papers become </a:t>
            </a:r>
            <a:r>
              <a:rPr lang="en-US" sz="1400" dirty="0">
                <a:latin typeface="Comic Sans MS" panose="030F0702030302020204" pitchFamily="66" charset="0"/>
              </a:rPr>
              <a:t>familiar to them. Further information regarding end of year tests will be passed on further into the year.</a:t>
            </a:r>
          </a:p>
          <a:p>
            <a:pPr>
              <a:buFontTx/>
              <a:buChar char="-"/>
            </a:pPr>
            <a:r>
              <a:rPr lang="en-US" sz="1400" dirty="0">
                <a:latin typeface="Comic Sans MS" panose="030F0702030302020204" pitchFamily="66" charset="0"/>
              </a:rPr>
              <a:t>This year we are supported by Mrs. Aldridge, Miss Hardy and Mrs. Skinner across the week.</a:t>
            </a:r>
          </a:p>
          <a:p>
            <a:pPr marL="114300" indent="0" algn="ctr">
              <a:buNone/>
            </a:pPr>
            <a:r>
              <a:rPr lang="en-US" sz="1400" dirty="0">
                <a:latin typeface="Comic Sans MS" panose="030F0702030302020204" pitchFamily="66" charset="0"/>
              </a:rPr>
              <a:t/>
            </a:r>
            <a:br>
              <a:rPr lang="en-US" sz="1400" dirty="0">
                <a:latin typeface="Comic Sans MS" panose="030F0702030302020204" pitchFamily="66" charset="0"/>
              </a:rPr>
            </a:br>
            <a:r>
              <a:rPr lang="en-US" sz="1400" b="1" u="sng" dirty="0">
                <a:latin typeface="Comic Sans MS" panose="030F0702030302020204" pitchFamily="66" charset="0"/>
              </a:rPr>
              <a:t>Homework</a:t>
            </a:r>
          </a:p>
          <a:p>
            <a:pPr marL="114300" indent="0" algn="ctr">
              <a:buNone/>
            </a:pPr>
            <a:r>
              <a:rPr lang="en-US" sz="1400" dirty="0">
                <a:latin typeface="Comic Sans MS" panose="030F0702030302020204" pitchFamily="66" charset="0"/>
              </a:rPr>
              <a:t>Once a week, choose one activity from the Homework Grid to complete. In addition to this, children should be reading </a:t>
            </a:r>
            <a:r>
              <a:rPr lang="en-US" sz="1400" u="sng" dirty="0">
                <a:latin typeface="Comic Sans MS" panose="030F0702030302020204" pitchFamily="66" charset="0"/>
              </a:rPr>
              <a:t>daily</a:t>
            </a:r>
            <a:r>
              <a:rPr lang="en-US" sz="1400" dirty="0">
                <a:latin typeface="Comic Sans MS" panose="030F0702030302020204" pitchFamily="66" charset="0"/>
              </a:rPr>
              <a:t> as well as practicing for their spelling tests, which will take place on a Friday. </a:t>
            </a:r>
          </a:p>
          <a:p>
            <a:pPr marL="114300" indent="0" algn="ctr">
              <a:buNone/>
            </a:pPr>
            <a:r>
              <a:rPr lang="en-US" sz="1400" dirty="0">
                <a:latin typeface="Comic Sans MS" panose="030F0702030302020204" pitchFamily="66" charset="0"/>
              </a:rPr>
              <a:t/>
            </a:r>
            <a:br>
              <a:rPr lang="en-US" sz="1400" dirty="0">
                <a:latin typeface="Comic Sans MS" panose="030F0702030302020204" pitchFamily="66" charset="0"/>
              </a:rPr>
            </a:br>
            <a:r>
              <a:rPr lang="en-US" sz="1400" b="1" u="sng" dirty="0">
                <a:latin typeface="Comic Sans MS" panose="030F0702030302020204" pitchFamily="66" charset="0"/>
              </a:rPr>
              <a:t>Spellings</a:t>
            </a:r>
          </a:p>
          <a:p>
            <a:pPr marL="114300" indent="0" algn="ctr">
              <a:buNone/>
            </a:pPr>
            <a:r>
              <a:rPr lang="en-US" sz="1400" dirty="0">
                <a:latin typeface="Comic Sans MS" panose="030F0702030302020204" pitchFamily="66" charset="0"/>
              </a:rPr>
              <a:t>We will begin Autumn 1 by revisiting our phonics learning before moving on to Spellings in Autumn 2. We will begin our weekly spelling tests after half term. Children will be given their weekly spelling list on a </a:t>
            </a:r>
            <a:r>
              <a:rPr lang="en-US" sz="1400" u="sng" dirty="0">
                <a:latin typeface="Comic Sans MS" panose="030F0702030302020204" pitchFamily="66" charset="0"/>
              </a:rPr>
              <a:t>Friday</a:t>
            </a:r>
            <a:r>
              <a:rPr lang="en-US" sz="1400" dirty="0">
                <a:latin typeface="Comic Sans MS" panose="030F0702030302020204" pitchFamily="66" charset="0"/>
              </a:rPr>
              <a:t> in preparation for their test the following </a:t>
            </a:r>
            <a:r>
              <a:rPr lang="en-US" sz="1400" u="sng" dirty="0">
                <a:latin typeface="Comic Sans MS" panose="030F0702030302020204" pitchFamily="66" charset="0"/>
              </a:rPr>
              <a:t>Friday</a:t>
            </a:r>
            <a:r>
              <a:rPr lang="en-US" sz="1400" dirty="0">
                <a:latin typeface="Comic Sans MS" panose="030F0702030302020204" pitchFamily="66" charset="0"/>
              </a:rPr>
              <a:t>. This will be stuck into their homework books each week. </a:t>
            </a:r>
            <a:br>
              <a:rPr lang="en-US" sz="1400" dirty="0">
                <a:latin typeface="Comic Sans MS" panose="030F0702030302020204" pitchFamily="66" charset="0"/>
              </a:rPr>
            </a:br>
            <a:endParaRPr lang="en-US" sz="1400" dirty="0">
              <a:latin typeface="Comic Sans MS" panose="030F0702030302020204" pitchFamily="66" charset="0"/>
            </a:endParaRPr>
          </a:p>
          <a:p>
            <a:pPr marL="114300" indent="0">
              <a:buNone/>
            </a:pPr>
            <a:r>
              <a:rPr lang="en-US" sz="1400" dirty="0">
                <a:latin typeface="Comic Sans MS" panose="030F0702030302020204" pitchFamily="66" charset="0"/>
              </a:rPr>
              <a:t>If you have any queries, please get in contact via the office and I will be happy to arrange a meeting or phone call.</a:t>
            </a:r>
          </a:p>
          <a:p>
            <a:pPr marL="114300" indent="0">
              <a:buNone/>
            </a:pPr>
            <a:r>
              <a:rPr lang="en-US" sz="1400" dirty="0">
                <a:latin typeface="Comic Sans MS" panose="030F0702030302020204" pitchFamily="66" charset="0"/>
              </a:rPr>
              <a:t>Best wishes, </a:t>
            </a:r>
          </a:p>
          <a:p>
            <a:pPr marL="114300" indent="0">
              <a:buNone/>
            </a:pPr>
            <a:r>
              <a:rPr lang="en-US" sz="1400" dirty="0">
                <a:latin typeface="Comic Sans MS" panose="030F0702030302020204" pitchFamily="66" charset="0"/>
              </a:rPr>
              <a:t>Mrs. Steele</a:t>
            </a:r>
            <a:r>
              <a:rPr lang="en-US" sz="800" dirty="0"/>
              <a:t/>
            </a:r>
            <a:br>
              <a:rPr lang="en-US" sz="800" dirty="0"/>
            </a:br>
            <a:endParaRPr lang="en-US" sz="800" dirty="0"/>
          </a:p>
          <a:p>
            <a:pPr marL="114300" indent="0">
              <a:buNone/>
            </a:pPr>
            <a:r>
              <a:rPr lang="en-US" sz="800" dirty="0"/>
              <a:t>​</a:t>
            </a:r>
          </a:p>
          <a:p>
            <a:pPr marL="114300" indent="0">
              <a:buNone/>
            </a:pPr>
            <a:r>
              <a:rPr lang="en-US" sz="800" dirty="0"/>
              <a:t/>
            </a:r>
            <a:br>
              <a:rPr lang="en-US" sz="800" dirty="0"/>
            </a:br>
            <a:endParaRPr lang="en-GB" sz="800" dirty="0"/>
          </a:p>
        </p:txBody>
      </p:sp>
    </p:spTree>
    <p:extLst>
      <p:ext uri="{BB962C8B-B14F-4D97-AF65-F5344CB8AC3E}">
        <p14:creationId xmlns:p14="http://schemas.microsoft.com/office/powerpoint/2010/main" val="825588889"/>
      </p:ext>
    </p:extLst>
  </p:cSld>
  <p:clrMapOvr>
    <a:masterClrMapping/>
  </p:clrMapOvr>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367</TotalTime>
  <Words>892</Words>
  <Application>Microsoft Office PowerPoint</Application>
  <PresentationFormat>A4 Paper (210x297 mm)</PresentationFormat>
  <Paragraphs>148</Paragraphs>
  <Slides>4</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vt:i4>
      </vt:variant>
    </vt:vector>
  </HeadingPairs>
  <TitlesOfParts>
    <vt:vector size="9" baseType="lpstr">
      <vt:lpstr>Arial</vt:lpstr>
      <vt:lpstr>Calibri</vt:lpstr>
      <vt:lpstr>Calibri Light</vt:lpstr>
      <vt:lpstr>Comic Sans MS</vt:lpstr>
      <vt:lpstr>Office Theme</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Ellen Fessey</dc:creator>
  <cp:lastModifiedBy>Head at St Philips Arundel</cp:lastModifiedBy>
  <cp:revision>36</cp:revision>
  <dcterms:created xsi:type="dcterms:W3CDTF">2020-07-02T09:44:40Z</dcterms:created>
  <dcterms:modified xsi:type="dcterms:W3CDTF">2026-09-14T10:07:05Z</dcterms:modified>
</cp:coreProperties>
</file>